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352" r:id="rId4"/>
    <p:sldId id="431" r:id="rId5"/>
    <p:sldId id="432" r:id="rId6"/>
    <p:sldId id="265" r:id="rId7"/>
    <p:sldId id="266" r:id="rId8"/>
    <p:sldId id="401" r:id="rId9"/>
    <p:sldId id="438" r:id="rId10"/>
    <p:sldId id="443" r:id="rId11"/>
    <p:sldId id="435" r:id="rId12"/>
    <p:sldId id="440" r:id="rId13"/>
    <p:sldId id="436" r:id="rId14"/>
    <p:sldId id="437" r:id="rId15"/>
    <p:sldId id="260" r:id="rId16"/>
    <p:sldId id="439" r:id="rId17"/>
    <p:sldId id="262" r:id="rId18"/>
    <p:sldId id="263" r:id="rId19"/>
    <p:sldId id="430" r:id="rId20"/>
    <p:sldId id="445" r:id="rId21"/>
    <p:sldId id="446" r:id="rId22"/>
    <p:sldId id="447" r:id="rId23"/>
    <p:sldId id="444" r:id="rId24"/>
    <p:sldId id="421" r:id="rId25"/>
    <p:sldId id="422" r:id="rId26"/>
    <p:sldId id="423" r:id="rId27"/>
    <p:sldId id="424" r:id="rId28"/>
    <p:sldId id="425" r:id="rId29"/>
    <p:sldId id="426" r:id="rId30"/>
    <p:sldId id="427" r:id="rId31"/>
    <p:sldId id="428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0693F9-C0D9-4A74-924A-C7A27DE35518}" v="44" dt="2024-11-03T18:37:12.1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47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o" userId="f2c5d9e3-e1cd-491b-8eea-425a4d9cf1c2" providerId="ADAL" clId="{F9A77605-66C7-4E26-A7CF-EBFAD9744463}"/>
    <pc:docChg chg="undo custSel addSld delSld modSld sldOrd">
      <pc:chgData name="Roberto" userId="f2c5d9e3-e1cd-491b-8eea-425a4d9cf1c2" providerId="ADAL" clId="{F9A77605-66C7-4E26-A7CF-EBFAD9744463}" dt="2024-09-13T17:51:30.486" v="351" actId="20577"/>
      <pc:docMkLst>
        <pc:docMk/>
      </pc:docMkLst>
      <pc:sldChg chg="addSp modSp mod setBg addAnim">
        <pc:chgData name="Roberto" userId="f2c5d9e3-e1cd-491b-8eea-425a4d9cf1c2" providerId="ADAL" clId="{F9A77605-66C7-4E26-A7CF-EBFAD9744463}" dt="2024-09-13T15:55:16.426" v="152"/>
        <pc:sldMkLst>
          <pc:docMk/>
          <pc:sldMk cId="2810335309" sldId="256"/>
        </pc:sldMkLst>
        <pc:spChg chg="mo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2" creationId="{AAB27B9C-9F2E-4F6A-9070-34F37719F824}"/>
          </ac:spMkLst>
        </pc:spChg>
        <pc:spChg chg="mo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3" creationId="{F125DC42-9387-494C-806E-173A08A96FDB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8" creationId="{0E30439A-8A5B-46EC-8283-9B6B031D40D0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10" creationId="{5CEAD642-85CF-4750-8432-7C80C901F001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12" creationId="{FA33EEAE-15D5-4119-8C1E-89D943F911EF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14" creationId="{730D8B3B-9B80-4025-B934-26DC7D7CD231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16" creationId="{B5A1B09C-1565-46F8-B70F-621C5EB48A09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18" creationId="{8C516CC8-80AC-446C-A56E-9F54B7210402}"/>
          </ac:spMkLst>
        </pc:spChg>
        <pc:spChg chg="add">
          <ac:chgData name="Roberto" userId="f2c5d9e3-e1cd-491b-8eea-425a4d9cf1c2" providerId="ADAL" clId="{F9A77605-66C7-4E26-A7CF-EBFAD9744463}" dt="2024-09-13T15:55:16.425" v="151" actId="26606"/>
          <ac:spMkLst>
            <pc:docMk/>
            <pc:sldMk cId="2810335309" sldId="256"/>
            <ac:spMk id="20" creationId="{53947E58-F088-49F1-A3D1-DEA690192E84}"/>
          </ac:spMkLst>
        </pc:spChg>
      </pc:sldChg>
      <pc:sldChg chg="modSp mod">
        <pc:chgData name="Roberto" userId="f2c5d9e3-e1cd-491b-8eea-425a4d9cf1c2" providerId="ADAL" clId="{F9A77605-66C7-4E26-A7CF-EBFAD9744463}" dt="2024-09-13T15:34:21.377" v="12" actId="20577"/>
        <pc:sldMkLst>
          <pc:docMk/>
          <pc:sldMk cId="1668779036" sldId="260"/>
        </pc:sldMkLst>
        <pc:spChg chg="mod">
          <ac:chgData name="Roberto" userId="f2c5d9e3-e1cd-491b-8eea-425a4d9cf1c2" providerId="ADAL" clId="{F9A77605-66C7-4E26-A7CF-EBFAD9744463}" dt="2024-09-13T15:34:21.377" v="12" actId="20577"/>
          <ac:spMkLst>
            <pc:docMk/>
            <pc:sldMk cId="1668779036" sldId="260"/>
            <ac:spMk id="2" creationId="{4D5729EE-9A5D-43BD-ACC2-9796387E4015}"/>
          </ac:spMkLst>
        </pc:spChg>
        <pc:spChg chg="mod">
          <ac:chgData name="Roberto" userId="f2c5d9e3-e1cd-491b-8eea-425a4d9cf1c2" providerId="ADAL" clId="{F9A77605-66C7-4E26-A7CF-EBFAD9744463}" dt="2024-09-13T15:34:19.013" v="10" actId="21"/>
          <ac:spMkLst>
            <pc:docMk/>
            <pc:sldMk cId="1668779036" sldId="260"/>
            <ac:spMk id="3" creationId="{1CF1DBF8-75BD-4912-96E5-F47537B3339A}"/>
          </ac:spMkLst>
        </pc:spChg>
      </pc:sldChg>
      <pc:sldChg chg="modSp new mod ord">
        <pc:chgData name="Roberto" userId="f2c5d9e3-e1cd-491b-8eea-425a4d9cf1c2" providerId="ADAL" clId="{F9A77605-66C7-4E26-A7CF-EBFAD9744463}" dt="2024-09-13T15:36:17.743" v="38"/>
        <pc:sldMkLst>
          <pc:docMk/>
          <pc:sldMk cId="1576115891" sldId="262"/>
        </pc:sldMkLst>
        <pc:spChg chg="mod">
          <ac:chgData name="Roberto" userId="f2c5d9e3-e1cd-491b-8eea-425a4d9cf1c2" providerId="ADAL" clId="{F9A77605-66C7-4E26-A7CF-EBFAD9744463}" dt="2024-09-13T15:36:17.743" v="38"/>
          <ac:spMkLst>
            <pc:docMk/>
            <pc:sldMk cId="1576115891" sldId="262"/>
            <ac:spMk id="2" creationId="{EDDD012D-EB84-4221-9134-9B42BBF5F69F}"/>
          </ac:spMkLst>
        </pc:spChg>
        <pc:spChg chg="mod">
          <ac:chgData name="Roberto" userId="f2c5d9e3-e1cd-491b-8eea-425a4d9cf1c2" providerId="ADAL" clId="{F9A77605-66C7-4E26-A7CF-EBFAD9744463}" dt="2024-09-13T15:36:09.153" v="37" actId="113"/>
          <ac:spMkLst>
            <pc:docMk/>
            <pc:sldMk cId="1576115891" sldId="262"/>
            <ac:spMk id="3" creationId="{09B90FB9-5F3D-4EA1-9137-46DBCB28E1F9}"/>
          </ac:spMkLst>
        </pc:spChg>
      </pc:sldChg>
      <pc:sldChg chg="addSp delSp modSp new add del mod setBg modClrScheme chgLayout">
        <pc:chgData name="Roberto" userId="f2c5d9e3-e1cd-491b-8eea-425a4d9cf1c2" providerId="ADAL" clId="{F9A77605-66C7-4E26-A7CF-EBFAD9744463}" dt="2024-09-13T15:40:49.811" v="71" actId="14100"/>
        <pc:sldMkLst>
          <pc:docMk/>
          <pc:sldMk cId="4187715926" sldId="263"/>
        </pc:sldMkLst>
        <pc:spChg chg="mod ord">
          <ac:chgData name="Roberto" userId="f2c5d9e3-e1cd-491b-8eea-425a4d9cf1c2" providerId="ADAL" clId="{F9A77605-66C7-4E26-A7CF-EBFAD9744463}" dt="2024-09-13T15:40:39.963" v="69" actId="26606"/>
          <ac:spMkLst>
            <pc:docMk/>
            <pc:sldMk cId="4187715926" sldId="263"/>
            <ac:spMk id="2" creationId="{C428C6F8-8C4B-4078-B5DA-F4D03644B5F4}"/>
          </ac:spMkLst>
        </pc:spChg>
        <pc:spChg chg="del mod">
          <ac:chgData name="Roberto" userId="f2c5d9e3-e1cd-491b-8eea-425a4d9cf1c2" providerId="ADAL" clId="{F9A77605-66C7-4E26-A7CF-EBFAD9744463}" dt="2024-09-13T15:40:22.154" v="63" actId="478"/>
          <ac:spMkLst>
            <pc:docMk/>
            <pc:sldMk cId="4187715926" sldId="263"/>
            <ac:spMk id="3" creationId="{31884EA2-8F31-4014-8E92-025DBC5FC6D1}"/>
          </ac:spMkLst>
        </pc:spChg>
        <pc:spChg chg="add del mod">
          <ac:chgData name="Roberto" userId="f2c5d9e3-e1cd-491b-8eea-425a4d9cf1c2" providerId="ADAL" clId="{F9A77605-66C7-4E26-A7CF-EBFAD9744463}" dt="2024-09-13T15:40:24.575" v="64" actId="700"/>
          <ac:spMkLst>
            <pc:docMk/>
            <pc:sldMk cId="4187715926" sldId="263"/>
            <ac:spMk id="5" creationId="{6504ECD4-2CC0-4F58-95BC-519ABA0274AE}"/>
          </ac:spMkLst>
        </pc:spChg>
        <pc:spChg chg="add del">
          <ac:chgData name="Roberto" userId="f2c5d9e3-e1cd-491b-8eea-425a4d9cf1c2" providerId="ADAL" clId="{F9A77605-66C7-4E26-A7CF-EBFAD9744463}" dt="2024-09-13T15:40:39.955" v="68" actId="26606"/>
          <ac:spMkLst>
            <pc:docMk/>
            <pc:sldMk cId="4187715926" sldId="263"/>
            <ac:spMk id="12" creationId="{A4AC5506-6312-4701-8D3C-40187889A947}"/>
          </ac:spMkLst>
        </pc:spChg>
        <pc:spChg chg="add">
          <ac:chgData name="Roberto" userId="f2c5d9e3-e1cd-491b-8eea-425a4d9cf1c2" providerId="ADAL" clId="{F9A77605-66C7-4E26-A7CF-EBFAD9744463}" dt="2024-09-13T15:40:39.963" v="69" actId="26606"/>
          <ac:spMkLst>
            <pc:docMk/>
            <pc:sldMk cId="4187715926" sldId="263"/>
            <ac:spMk id="14" creationId="{1199E1B1-A8C0-4FE8-A5A8-1CB41D69F857}"/>
          </ac:spMkLst>
        </pc:spChg>
        <pc:spChg chg="add">
          <ac:chgData name="Roberto" userId="f2c5d9e3-e1cd-491b-8eea-425a4d9cf1c2" providerId="ADAL" clId="{F9A77605-66C7-4E26-A7CF-EBFAD9744463}" dt="2024-09-13T15:40:39.963" v="69" actId="26606"/>
          <ac:spMkLst>
            <pc:docMk/>
            <pc:sldMk cId="4187715926" sldId="263"/>
            <ac:spMk id="15" creationId="{A8384FB5-9ADC-4DDC-881B-597D56F5B15D}"/>
          </ac:spMkLst>
        </pc:spChg>
        <pc:spChg chg="add">
          <ac:chgData name="Roberto" userId="f2c5d9e3-e1cd-491b-8eea-425a4d9cf1c2" providerId="ADAL" clId="{F9A77605-66C7-4E26-A7CF-EBFAD9744463}" dt="2024-09-13T15:40:39.963" v="69" actId="26606"/>
          <ac:spMkLst>
            <pc:docMk/>
            <pc:sldMk cId="4187715926" sldId="263"/>
            <ac:spMk id="16" creationId="{84A8DE83-DE75-4B41-9DB4-A7EC0B0DEC0B}"/>
          </ac:spMkLst>
        </pc:spChg>
        <pc:spChg chg="add">
          <ac:chgData name="Roberto" userId="f2c5d9e3-e1cd-491b-8eea-425a4d9cf1c2" providerId="ADAL" clId="{F9A77605-66C7-4E26-A7CF-EBFAD9744463}" dt="2024-09-13T15:40:39.963" v="69" actId="26606"/>
          <ac:spMkLst>
            <pc:docMk/>
            <pc:sldMk cId="4187715926" sldId="263"/>
            <ac:spMk id="18" creationId="{A7009A0A-BEF5-4EAC-AF15-E4F9F002E239}"/>
          </ac:spMkLst>
        </pc:spChg>
        <pc:picChg chg="add mod">
          <ac:chgData name="Roberto" userId="f2c5d9e3-e1cd-491b-8eea-425a4d9cf1c2" providerId="ADAL" clId="{F9A77605-66C7-4E26-A7CF-EBFAD9744463}" dt="2024-09-13T15:40:49.811" v="71" actId="14100"/>
          <ac:picMkLst>
            <pc:docMk/>
            <pc:sldMk cId="4187715926" sldId="263"/>
            <ac:picMk id="7" creationId="{E8DFF730-D59F-494E-932C-D6C1FEB39A24}"/>
          </ac:picMkLst>
        </pc:picChg>
      </pc:sldChg>
      <pc:sldChg chg="addSp delSp modSp new mod modClrScheme chgLayout">
        <pc:chgData name="Roberto" userId="f2c5d9e3-e1cd-491b-8eea-425a4d9cf1c2" providerId="ADAL" clId="{F9A77605-66C7-4E26-A7CF-EBFAD9744463}" dt="2024-09-13T15:43:03.664" v="95" actId="113"/>
        <pc:sldMkLst>
          <pc:docMk/>
          <pc:sldMk cId="2674003212" sldId="264"/>
        </pc:sldMkLst>
        <pc:spChg chg="del mod ord">
          <ac:chgData name="Roberto" userId="f2c5d9e3-e1cd-491b-8eea-425a4d9cf1c2" providerId="ADAL" clId="{F9A77605-66C7-4E26-A7CF-EBFAD9744463}" dt="2024-09-13T15:41:44.193" v="73" actId="700"/>
          <ac:spMkLst>
            <pc:docMk/>
            <pc:sldMk cId="2674003212" sldId="264"/>
            <ac:spMk id="2" creationId="{76D14769-7D95-4733-9D50-A94A2E605632}"/>
          </ac:spMkLst>
        </pc:spChg>
        <pc:spChg chg="add mod ord">
          <ac:chgData name="Roberto" userId="f2c5d9e3-e1cd-491b-8eea-425a4d9cf1c2" providerId="ADAL" clId="{F9A77605-66C7-4E26-A7CF-EBFAD9744463}" dt="2024-09-13T15:42:04.026" v="78"/>
          <ac:spMkLst>
            <pc:docMk/>
            <pc:sldMk cId="2674003212" sldId="264"/>
            <ac:spMk id="3" creationId="{48D10D58-70EA-47BF-BCB7-FD2E3D05AC55}"/>
          </ac:spMkLst>
        </pc:spChg>
        <pc:spChg chg="add del mod ord">
          <ac:chgData name="Roberto" userId="f2c5d9e3-e1cd-491b-8eea-425a4d9cf1c2" providerId="ADAL" clId="{F9A77605-66C7-4E26-A7CF-EBFAD9744463}" dt="2024-09-13T15:43:03.664" v="95" actId="113"/>
          <ac:spMkLst>
            <pc:docMk/>
            <pc:sldMk cId="2674003212" sldId="264"/>
            <ac:spMk id="4" creationId="{54520536-DDA9-4CEF-9022-60E9EA3F74B6}"/>
          </ac:spMkLst>
        </pc:spChg>
        <pc:spChg chg="add del mod">
          <ac:chgData name="Roberto" userId="f2c5d9e3-e1cd-491b-8eea-425a4d9cf1c2" providerId="ADAL" clId="{F9A77605-66C7-4E26-A7CF-EBFAD9744463}" dt="2024-09-13T15:41:46.954" v="75"/>
          <ac:spMkLst>
            <pc:docMk/>
            <pc:sldMk cId="2674003212" sldId="264"/>
            <ac:spMk id="5" creationId="{9C366206-805B-4572-A23B-8A96E8EFDDE4}"/>
          </ac:spMkLst>
        </pc:spChg>
        <pc:spChg chg="add del">
          <ac:chgData name="Roberto" userId="f2c5d9e3-e1cd-491b-8eea-425a4d9cf1c2" providerId="ADAL" clId="{F9A77605-66C7-4E26-A7CF-EBFAD9744463}" dt="2024-09-13T15:42:25.927" v="82"/>
          <ac:spMkLst>
            <pc:docMk/>
            <pc:sldMk cId="2674003212" sldId="264"/>
            <ac:spMk id="6" creationId="{22839F83-6240-4EB6-AB4B-38A2BA512665}"/>
          </ac:spMkLst>
        </pc:spChg>
      </pc:sldChg>
      <pc:sldChg chg="addSp delSp modSp new mod setBg modClrScheme chgLayout">
        <pc:chgData name="Roberto" userId="f2c5d9e3-e1cd-491b-8eea-425a4d9cf1c2" providerId="ADAL" clId="{F9A77605-66C7-4E26-A7CF-EBFAD9744463}" dt="2024-09-13T15:55:13.529" v="150" actId="26606"/>
        <pc:sldMkLst>
          <pc:docMk/>
          <pc:sldMk cId="3241441929" sldId="267"/>
        </pc:sldMkLst>
        <pc:spChg chg="del mod ord">
          <ac:chgData name="Roberto" userId="f2c5d9e3-e1cd-491b-8eea-425a4d9cf1c2" providerId="ADAL" clId="{F9A77605-66C7-4E26-A7CF-EBFAD9744463}" dt="2024-09-13T15:55:02.077" v="137" actId="700"/>
          <ac:spMkLst>
            <pc:docMk/>
            <pc:sldMk cId="3241441929" sldId="267"/>
            <ac:spMk id="2" creationId="{33FC522E-3451-4D98-A4FB-8F7C3506B9E0}"/>
          </ac:spMkLst>
        </pc:spChg>
        <pc:spChg chg="del mod ord">
          <ac:chgData name="Roberto" userId="f2c5d9e3-e1cd-491b-8eea-425a4d9cf1c2" providerId="ADAL" clId="{F9A77605-66C7-4E26-A7CF-EBFAD9744463}" dt="2024-09-13T15:55:02.077" v="137" actId="700"/>
          <ac:spMkLst>
            <pc:docMk/>
            <pc:sldMk cId="3241441929" sldId="267"/>
            <ac:spMk id="3" creationId="{ED3D19BB-757E-4DD9-84AA-0CA7ADE88061}"/>
          </ac:spMkLst>
        </pc:spChg>
        <pc:spChg chg="add mod or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4" creationId="{DA4BC503-3803-4D31-915D-4910F22D6015}"/>
          </ac:spMkLst>
        </pc:spChg>
        <pc:spChg chg="add mod or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5" creationId="{5E45A0A4-4444-41F1-8228-27242E3E7E44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10" creationId="{0E30439A-8A5B-46EC-8283-9B6B031D40D0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12" creationId="{5CEAD642-85CF-4750-8432-7C80C901F001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14" creationId="{FA33EEAE-15D5-4119-8C1E-89D943F911EF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16" creationId="{730D8B3B-9B80-4025-B934-26DC7D7CD231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18" creationId="{B5A1B09C-1565-46F8-B70F-621C5EB48A09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20" creationId="{8C516CC8-80AC-446C-A56E-9F54B7210402}"/>
          </ac:spMkLst>
        </pc:spChg>
        <pc:spChg chg="add">
          <ac:chgData name="Roberto" userId="f2c5d9e3-e1cd-491b-8eea-425a4d9cf1c2" providerId="ADAL" clId="{F9A77605-66C7-4E26-A7CF-EBFAD9744463}" dt="2024-09-13T15:55:13.529" v="150" actId="26606"/>
          <ac:spMkLst>
            <pc:docMk/>
            <pc:sldMk cId="3241441929" sldId="267"/>
            <ac:spMk id="22" creationId="{53947E58-F088-49F1-A3D1-DEA690192E84}"/>
          </ac:spMkLst>
        </pc:spChg>
      </pc:sldChg>
      <pc:sldChg chg="add ord">
        <pc:chgData name="Roberto" userId="f2c5d9e3-e1cd-491b-8eea-425a4d9cf1c2" providerId="ADAL" clId="{F9A77605-66C7-4E26-A7CF-EBFAD9744463}" dt="2024-09-13T17:45:05.180" v="179"/>
        <pc:sldMkLst>
          <pc:docMk/>
          <pc:sldMk cId="2776139553" sldId="401"/>
        </pc:sldMkLst>
      </pc:sldChg>
      <pc:sldChg chg="modSp add mod">
        <pc:chgData name="Roberto" userId="f2c5d9e3-e1cd-491b-8eea-425a4d9cf1c2" providerId="ADAL" clId="{F9A77605-66C7-4E26-A7CF-EBFAD9744463}" dt="2024-09-13T17:50:03.019" v="332" actId="20577"/>
        <pc:sldMkLst>
          <pc:docMk/>
          <pc:sldMk cId="0" sldId="421"/>
        </pc:sldMkLst>
        <pc:spChg chg="mod">
          <ac:chgData name="Roberto" userId="f2c5d9e3-e1cd-491b-8eea-425a4d9cf1c2" providerId="ADAL" clId="{F9A77605-66C7-4E26-A7CF-EBFAD9744463}" dt="2024-09-13T17:50:03.019" v="332" actId="20577"/>
          <ac:spMkLst>
            <pc:docMk/>
            <pc:sldMk cId="0" sldId="421"/>
            <ac:spMk id="1106" creationId="{00000000-0000-0000-0000-000000000000}"/>
          </ac:spMkLst>
        </pc:spChg>
        <pc:picChg chg="mod">
          <ac:chgData name="Roberto" userId="f2c5d9e3-e1cd-491b-8eea-425a4d9cf1c2" providerId="ADAL" clId="{F9A77605-66C7-4E26-A7CF-EBFAD9744463}" dt="2024-09-13T17:49:47.207" v="296" actId="1076"/>
          <ac:picMkLst>
            <pc:docMk/>
            <pc:sldMk cId="0" sldId="421"/>
            <ac:picMk id="1105" creationId="{00000000-0000-0000-0000-000000000000}"/>
          </ac:picMkLst>
        </pc:picChg>
      </pc:sldChg>
      <pc:sldChg chg="modSp add mod">
        <pc:chgData name="Roberto" userId="f2c5d9e3-e1cd-491b-8eea-425a4d9cf1c2" providerId="ADAL" clId="{F9A77605-66C7-4E26-A7CF-EBFAD9744463}" dt="2024-09-13T17:50:09.604" v="333"/>
        <pc:sldMkLst>
          <pc:docMk/>
          <pc:sldMk cId="0" sldId="422"/>
        </pc:sldMkLst>
        <pc:spChg chg="mod">
          <ac:chgData name="Roberto" userId="f2c5d9e3-e1cd-491b-8eea-425a4d9cf1c2" providerId="ADAL" clId="{F9A77605-66C7-4E26-A7CF-EBFAD9744463}" dt="2024-09-13T17:50:09.604" v="333"/>
          <ac:spMkLst>
            <pc:docMk/>
            <pc:sldMk cId="0" sldId="422"/>
            <ac:spMk id="1110" creationId="{00000000-0000-0000-0000-000000000000}"/>
          </ac:spMkLst>
        </pc:spChg>
      </pc:sldChg>
      <pc:sldChg chg="modSp add mod">
        <pc:chgData name="Roberto" userId="f2c5d9e3-e1cd-491b-8eea-425a4d9cf1c2" providerId="ADAL" clId="{F9A77605-66C7-4E26-A7CF-EBFAD9744463}" dt="2024-09-13T17:50:17.131" v="335" actId="1076"/>
        <pc:sldMkLst>
          <pc:docMk/>
          <pc:sldMk cId="0" sldId="423"/>
        </pc:sldMkLst>
        <pc:spChg chg="mod">
          <ac:chgData name="Roberto" userId="f2c5d9e3-e1cd-491b-8eea-425a4d9cf1c2" providerId="ADAL" clId="{F9A77605-66C7-4E26-A7CF-EBFAD9744463}" dt="2024-09-13T17:50:17.131" v="335" actId="1076"/>
          <ac:spMkLst>
            <pc:docMk/>
            <pc:sldMk cId="0" sldId="423"/>
            <ac:spMk id="1113" creationId="{00000000-0000-0000-0000-000000000000}"/>
          </ac:spMkLst>
        </pc:spChg>
        <pc:spChg chg="mod">
          <ac:chgData name="Roberto" userId="f2c5d9e3-e1cd-491b-8eea-425a4d9cf1c2" providerId="ADAL" clId="{F9A77605-66C7-4E26-A7CF-EBFAD9744463}" dt="2024-09-13T17:50:13.902" v="334"/>
          <ac:spMkLst>
            <pc:docMk/>
            <pc:sldMk cId="0" sldId="423"/>
            <ac:spMk id="1116" creationId="{00000000-0000-0000-0000-000000000000}"/>
          </ac:spMkLst>
        </pc:spChg>
      </pc:sldChg>
      <pc:sldChg chg="modSp add mod">
        <pc:chgData name="Roberto" userId="f2c5d9e3-e1cd-491b-8eea-425a4d9cf1c2" providerId="ADAL" clId="{F9A77605-66C7-4E26-A7CF-EBFAD9744463}" dt="2024-09-13T17:50:20.453" v="336"/>
        <pc:sldMkLst>
          <pc:docMk/>
          <pc:sldMk cId="0" sldId="424"/>
        </pc:sldMkLst>
        <pc:spChg chg="mod">
          <ac:chgData name="Roberto" userId="f2c5d9e3-e1cd-491b-8eea-425a4d9cf1c2" providerId="ADAL" clId="{F9A77605-66C7-4E26-A7CF-EBFAD9744463}" dt="2024-09-13T17:50:20.453" v="336"/>
          <ac:spMkLst>
            <pc:docMk/>
            <pc:sldMk cId="0" sldId="424"/>
            <ac:spMk id="1122" creationId="{00000000-0000-0000-0000-000000000000}"/>
          </ac:spMkLst>
        </pc:spChg>
      </pc:sldChg>
      <pc:sldChg chg="modSp add mod">
        <pc:chgData name="Roberto" userId="f2c5d9e3-e1cd-491b-8eea-425a4d9cf1c2" providerId="ADAL" clId="{F9A77605-66C7-4E26-A7CF-EBFAD9744463}" dt="2024-09-13T17:50:24.999" v="337"/>
        <pc:sldMkLst>
          <pc:docMk/>
          <pc:sldMk cId="0" sldId="425"/>
        </pc:sldMkLst>
        <pc:spChg chg="mod">
          <ac:chgData name="Roberto" userId="f2c5d9e3-e1cd-491b-8eea-425a4d9cf1c2" providerId="ADAL" clId="{F9A77605-66C7-4E26-A7CF-EBFAD9744463}" dt="2024-09-13T17:50:24.999" v="337"/>
          <ac:spMkLst>
            <pc:docMk/>
            <pc:sldMk cId="0" sldId="425"/>
            <ac:spMk id="1128" creationId="{00000000-0000-0000-0000-000000000000}"/>
          </ac:spMkLst>
        </pc:spChg>
      </pc:sldChg>
      <pc:sldChg chg="modSp add mod">
        <pc:chgData name="Roberto" userId="f2c5d9e3-e1cd-491b-8eea-425a4d9cf1c2" providerId="ADAL" clId="{F9A77605-66C7-4E26-A7CF-EBFAD9744463}" dt="2024-09-13T17:50:29.993" v="338"/>
        <pc:sldMkLst>
          <pc:docMk/>
          <pc:sldMk cId="0" sldId="426"/>
        </pc:sldMkLst>
        <pc:spChg chg="mod">
          <ac:chgData name="Roberto" userId="f2c5d9e3-e1cd-491b-8eea-425a4d9cf1c2" providerId="ADAL" clId="{F9A77605-66C7-4E26-A7CF-EBFAD9744463}" dt="2024-09-13T17:50:29.993" v="338"/>
          <ac:spMkLst>
            <pc:docMk/>
            <pc:sldMk cId="0" sldId="426"/>
            <ac:spMk id="1134" creationId="{00000000-0000-0000-0000-000000000000}"/>
          </ac:spMkLst>
        </pc:spChg>
      </pc:sldChg>
      <pc:sldChg chg="add">
        <pc:chgData name="Roberto" userId="f2c5d9e3-e1cd-491b-8eea-425a4d9cf1c2" providerId="ADAL" clId="{F9A77605-66C7-4E26-A7CF-EBFAD9744463}" dt="2024-09-13T17:44:36.195" v="161"/>
        <pc:sldMkLst>
          <pc:docMk/>
          <pc:sldMk cId="0" sldId="427"/>
        </pc:sldMkLst>
      </pc:sldChg>
      <pc:sldChg chg="modSp add mod">
        <pc:chgData name="Roberto" userId="f2c5d9e3-e1cd-491b-8eea-425a4d9cf1c2" providerId="ADAL" clId="{F9A77605-66C7-4E26-A7CF-EBFAD9744463}" dt="2024-09-13T17:50:33.198" v="339"/>
        <pc:sldMkLst>
          <pc:docMk/>
          <pc:sldMk cId="0" sldId="428"/>
        </pc:sldMkLst>
        <pc:spChg chg="mod">
          <ac:chgData name="Roberto" userId="f2c5d9e3-e1cd-491b-8eea-425a4d9cf1c2" providerId="ADAL" clId="{F9A77605-66C7-4E26-A7CF-EBFAD9744463}" dt="2024-09-13T17:50:33.198" v="339"/>
          <ac:spMkLst>
            <pc:docMk/>
            <pc:sldMk cId="0" sldId="428"/>
            <ac:spMk id="1146" creationId="{00000000-0000-0000-0000-000000000000}"/>
          </ac:spMkLst>
        </pc:spChg>
      </pc:sldChg>
      <pc:sldChg chg="addSp delSp modSp add mod ord addAnim delAnim delDesignElem chgLayout">
        <pc:chgData name="Roberto" userId="f2c5d9e3-e1cd-491b-8eea-425a4d9cf1c2" providerId="ADAL" clId="{F9A77605-66C7-4E26-A7CF-EBFAD9744463}" dt="2024-09-13T17:51:30.486" v="351" actId="20577"/>
        <pc:sldMkLst>
          <pc:docMk/>
          <pc:sldMk cId="933535534" sldId="430"/>
        </pc:sldMkLst>
        <pc:spChg chg="add del mod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2" creationId="{88CBB651-831D-4A1E-8620-B25F192772BA}"/>
          </ac:spMkLst>
        </pc:spChg>
        <pc:spChg chg="add mod or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3" creationId="{1798027B-3880-44A5-A898-634EF34F3195}"/>
          </ac:spMkLst>
        </pc:spChg>
        <pc:spChg chg="mod ord">
          <ac:chgData name="Roberto" userId="f2c5d9e3-e1cd-491b-8eea-425a4d9cf1c2" providerId="ADAL" clId="{F9A77605-66C7-4E26-A7CF-EBFAD9744463}" dt="2024-09-13T17:51:30.486" v="351" actId="20577"/>
          <ac:spMkLst>
            <pc:docMk/>
            <pc:sldMk cId="933535534" sldId="430"/>
            <ac:spMk id="4" creationId="{DA4BC503-3803-4D31-915D-4910F22D6015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5" creationId="{5E45A0A4-4444-41F1-8228-27242E3E7E44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9" creationId="{0E30439A-8A5B-46EC-8283-9B6B031D40D0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10" creationId="{0E30439A-8A5B-46EC-8283-9B6B031D40D0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11" creationId="{5CEAD642-85CF-4750-8432-7C80C901F001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12" creationId="{5CEAD642-85CF-4750-8432-7C80C901F001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13" creationId="{FA33EEAE-15D5-4119-8C1E-89D943F911EF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14" creationId="{FA33EEAE-15D5-4119-8C1E-89D943F911EF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15" creationId="{730D8B3B-9B80-4025-B934-26DC7D7CD231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16" creationId="{730D8B3B-9B80-4025-B934-26DC7D7CD231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17" creationId="{B5A1B09C-1565-46F8-B70F-621C5EB48A09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18" creationId="{B5A1B09C-1565-46F8-B70F-621C5EB48A09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19" creationId="{8C516CC8-80AC-446C-A56E-9F54B7210402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20" creationId="{8C516CC8-80AC-446C-A56E-9F54B7210402}"/>
          </ac:spMkLst>
        </pc:spChg>
        <pc:spChg chg="add del">
          <ac:chgData name="Roberto" userId="f2c5d9e3-e1cd-491b-8eea-425a4d9cf1c2" providerId="ADAL" clId="{F9A77605-66C7-4E26-A7CF-EBFAD9744463}" dt="2024-09-13T17:51:25.591" v="348" actId="26606"/>
          <ac:spMkLst>
            <pc:docMk/>
            <pc:sldMk cId="933535534" sldId="430"/>
            <ac:spMk id="21" creationId="{53947E58-F088-49F1-A3D1-DEA690192E84}"/>
          </ac:spMkLst>
        </pc:spChg>
        <pc:spChg chg="del">
          <ac:chgData name="Roberto" userId="f2c5d9e3-e1cd-491b-8eea-425a4d9cf1c2" providerId="ADAL" clId="{F9A77605-66C7-4E26-A7CF-EBFAD9744463}" dt="2024-09-13T17:51:17.472" v="345" actId="6264"/>
          <ac:spMkLst>
            <pc:docMk/>
            <pc:sldMk cId="933535534" sldId="430"/>
            <ac:spMk id="22" creationId="{53947E58-F088-49F1-A3D1-DEA690192E84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3" creationId="{8C516CC8-80AC-446C-A56E-9F54B7210402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4" creationId="{577D6B2E-37A3-429E-A37C-F30ED6487282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5" creationId="{5CEAD642-85CF-4750-8432-7C80C901F001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6" creationId="{FA33EEAE-15D5-4119-8C1E-89D943F911EF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7" creationId="{730D8B3B-9B80-4025-B934-26DC7D7CD231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8" creationId="{1064D5D5-227B-4F66-9AEA-46F570E793BD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29" creationId="{646B67A4-D328-4747-A82B-65E84FA46368}"/>
          </ac:spMkLst>
        </pc:spChg>
        <pc:spChg chg="add">
          <ac:chgData name="Roberto" userId="f2c5d9e3-e1cd-491b-8eea-425a4d9cf1c2" providerId="ADAL" clId="{F9A77605-66C7-4E26-A7CF-EBFAD9744463}" dt="2024-09-13T17:51:25.607" v="349" actId="26606"/>
          <ac:spMkLst>
            <pc:docMk/>
            <pc:sldMk cId="933535534" sldId="430"/>
            <ac:spMk id="30" creationId="{B5A1B09C-1565-46F8-B70F-621C5EB48A09}"/>
          </ac:spMkLst>
        </pc:spChg>
      </pc:sldChg>
    </pc:docChg>
  </pc:docChgLst>
  <pc:docChgLst>
    <pc:chgData name="Roberto Harkovsky da Cunha" userId="f2c5d9e3-e1cd-491b-8eea-425a4d9cf1c2" providerId="ADAL" clId="{45CFAEE4-5BC5-4A1D-916C-4A9492840B6C}"/>
    <pc:docChg chg="custSel addSld delSld modSld">
      <pc:chgData name="Roberto Harkovsky da Cunha" userId="f2c5d9e3-e1cd-491b-8eea-425a4d9cf1c2" providerId="ADAL" clId="{45CFAEE4-5BC5-4A1D-916C-4A9492840B6C}" dt="2024-10-21T22:23:34.930" v="295" actId="20577"/>
      <pc:docMkLst>
        <pc:docMk/>
      </pc:docMkLst>
      <pc:sldChg chg="modSp">
        <pc:chgData name="Roberto Harkovsky da Cunha" userId="f2c5d9e3-e1cd-491b-8eea-425a4d9cf1c2" providerId="ADAL" clId="{45CFAEE4-5BC5-4A1D-916C-4A9492840B6C}" dt="2024-10-21T22:00:38.969" v="189" actId="6549"/>
        <pc:sldMkLst>
          <pc:docMk/>
          <pc:sldMk cId="812668852" sldId="435"/>
        </pc:sldMkLst>
        <pc:spChg chg="mod">
          <ac:chgData name="Roberto Harkovsky da Cunha" userId="f2c5d9e3-e1cd-491b-8eea-425a4d9cf1c2" providerId="ADAL" clId="{45CFAEE4-5BC5-4A1D-916C-4A9492840B6C}" dt="2024-10-21T22:00:38.969" v="189" actId="6549"/>
          <ac:spMkLst>
            <pc:docMk/>
            <pc:sldMk cId="812668852" sldId="435"/>
            <ac:spMk id="11" creationId="{4AA4C1D9-FC41-4B3C-830B-05085217F2AF}"/>
          </ac:spMkLst>
        </pc:spChg>
      </pc:sldChg>
      <pc:sldChg chg="modSp">
        <pc:chgData name="Roberto Harkovsky da Cunha" userId="f2c5d9e3-e1cd-491b-8eea-425a4d9cf1c2" providerId="ADAL" clId="{45CFAEE4-5BC5-4A1D-916C-4A9492840B6C}" dt="2024-10-21T22:23:34.930" v="295" actId="20577"/>
        <pc:sldMkLst>
          <pc:docMk/>
          <pc:sldMk cId="2096848216" sldId="436"/>
        </pc:sldMkLst>
        <pc:spChg chg="mod">
          <ac:chgData name="Roberto Harkovsky da Cunha" userId="f2c5d9e3-e1cd-491b-8eea-425a4d9cf1c2" providerId="ADAL" clId="{45CFAEE4-5BC5-4A1D-916C-4A9492840B6C}" dt="2024-10-21T22:23:34.930" v="295" actId="20577"/>
          <ac:spMkLst>
            <pc:docMk/>
            <pc:sldMk cId="2096848216" sldId="436"/>
            <ac:spMk id="8" creationId="{B7F7F3D3-CBF2-4906-BEBC-27635E116F22}"/>
          </ac:spMkLst>
        </pc:spChg>
      </pc:sldChg>
      <pc:sldChg chg="addSp delSp modSp add">
        <pc:chgData name="Roberto Harkovsky da Cunha" userId="f2c5d9e3-e1cd-491b-8eea-425a4d9cf1c2" providerId="ADAL" clId="{45CFAEE4-5BC5-4A1D-916C-4A9492840B6C}" dt="2024-10-21T21:51:26.835" v="153" actId="113"/>
        <pc:sldMkLst>
          <pc:docMk/>
          <pc:sldMk cId="1497082470" sldId="440"/>
        </pc:sldMkLst>
        <pc:spChg chg="mod">
          <ac:chgData name="Roberto Harkovsky da Cunha" userId="f2c5d9e3-e1cd-491b-8eea-425a4d9cf1c2" providerId="ADAL" clId="{45CFAEE4-5BC5-4A1D-916C-4A9492840B6C}" dt="2024-10-21T21:45:23.767" v="39" actId="20577"/>
          <ac:spMkLst>
            <pc:docMk/>
            <pc:sldMk cId="1497082470" sldId="440"/>
            <ac:spMk id="2" creationId="{CF01D9AA-AE53-40C1-8A68-172F3A5041DB}"/>
          </ac:spMkLst>
        </pc:spChg>
        <pc:spChg chg="add mod">
          <ac:chgData name="Roberto Harkovsky da Cunha" userId="f2c5d9e3-e1cd-491b-8eea-425a4d9cf1c2" providerId="ADAL" clId="{45CFAEE4-5BC5-4A1D-916C-4A9492840B6C}" dt="2024-10-21T21:51:26.835" v="153" actId="113"/>
          <ac:spMkLst>
            <pc:docMk/>
            <pc:sldMk cId="1497082470" sldId="440"/>
            <ac:spMk id="4" creationId="{D2A8DD58-45E7-42E6-9E62-9A3D13A4E9E1}"/>
          </ac:spMkLst>
        </pc:spChg>
        <pc:spChg chg="del mod">
          <ac:chgData name="Roberto Harkovsky da Cunha" userId="f2c5d9e3-e1cd-491b-8eea-425a4d9cf1c2" providerId="ADAL" clId="{45CFAEE4-5BC5-4A1D-916C-4A9492840B6C}" dt="2024-10-21T21:50:19.399" v="138" actId="478"/>
          <ac:spMkLst>
            <pc:docMk/>
            <pc:sldMk cId="1497082470" sldId="440"/>
            <ac:spMk id="5" creationId="{6FBB0FA1-223D-4A9E-A26B-B25F53D8BAA4}"/>
          </ac:spMkLst>
        </pc:spChg>
        <pc:spChg chg="del mod">
          <ac:chgData name="Roberto Harkovsky da Cunha" userId="f2c5d9e3-e1cd-491b-8eea-425a4d9cf1c2" providerId="ADAL" clId="{45CFAEE4-5BC5-4A1D-916C-4A9492840B6C}" dt="2024-10-21T21:50:27.460" v="140" actId="478"/>
          <ac:spMkLst>
            <pc:docMk/>
            <pc:sldMk cId="1497082470" sldId="440"/>
            <ac:spMk id="11" creationId="{4AA4C1D9-FC41-4B3C-830B-05085217F2AF}"/>
          </ac:spMkLst>
        </pc:spChg>
      </pc:sldChg>
      <pc:sldChg chg="delSp modSp add del delDesignElem">
        <pc:chgData name="Roberto Harkovsky da Cunha" userId="f2c5d9e3-e1cd-491b-8eea-425a4d9cf1c2" providerId="ADAL" clId="{45CFAEE4-5BC5-4A1D-916C-4A9492840B6C}" dt="2024-10-21T22:06:18.952" v="228" actId="2696"/>
        <pc:sldMkLst>
          <pc:docMk/>
          <pc:sldMk cId="3658294393" sldId="441"/>
        </pc:sldMkLst>
        <pc:spChg chg="mod">
          <ac:chgData name="Roberto Harkovsky da Cunha" userId="f2c5d9e3-e1cd-491b-8eea-425a4d9cf1c2" providerId="ADAL" clId="{45CFAEE4-5BC5-4A1D-916C-4A9492840B6C}" dt="2024-10-21T22:03:07.161" v="212" actId="14100"/>
          <ac:spMkLst>
            <pc:docMk/>
            <pc:sldMk cId="3658294393" sldId="441"/>
            <ac:spMk id="2" creationId="{CF01D9AA-AE53-40C1-8A68-172F3A5041DB}"/>
          </ac:spMkLst>
        </pc:spChg>
        <pc:spChg chg="mod">
          <ac:chgData name="Roberto Harkovsky da Cunha" userId="f2c5d9e3-e1cd-491b-8eea-425a4d9cf1c2" providerId="ADAL" clId="{45CFAEE4-5BC5-4A1D-916C-4A9492840B6C}" dt="2024-10-21T22:05:38.157" v="220" actId="27636"/>
          <ac:spMkLst>
            <pc:docMk/>
            <pc:sldMk cId="3658294393" sldId="441"/>
            <ac:spMk id="5" creationId="{6FBB0FA1-223D-4A9E-A26B-B25F53D8BAA4}"/>
          </ac:spMkLst>
        </pc:spChg>
        <pc:spChg chg="del mod">
          <ac:chgData name="Roberto Harkovsky da Cunha" userId="f2c5d9e3-e1cd-491b-8eea-425a4d9cf1c2" providerId="ADAL" clId="{45CFAEE4-5BC5-4A1D-916C-4A9492840B6C}" dt="2024-10-21T22:02:06.064" v="193"/>
          <ac:spMkLst>
            <pc:docMk/>
            <pc:sldMk cId="3658294393" sldId="441"/>
            <ac:spMk id="11" creationId="{4AA4C1D9-FC41-4B3C-830B-05085217F2AF}"/>
          </ac:spMkLst>
        </pc:spChg>
        <pc:spChg chg="del">
          <ac:chgData name="Roberto Harkovsky da Cunha" userId="f2c5d9e3-e1cd-491b-8eea-425a4d9cf1c2" providerId="ADAL" clId="{45CFAEE4-5BC5-4A1D-916C-4A9492840B6C}" dt="2024-10-21T22:02:12.540" v="195"/>
          <ac:spMkLst>
            <pc:docMk/>
            <pc:sldMk cId="3658294393" sldId="441"/>
            <ac:spMk id="28" creationId="{979E27D9-03C7-44E2-9FF8-15D0C8506AF7}"/>
          </ac:spMkLst>
        </pc:spChg>
        <pc:spChg chg="del">
          <ac:chgData name="Roberto Harkovsky da Cunha" userId="f2c5d9e3-e1cd-491b-8eea-425a4d9cf1c2" providerId="ADAL" clId="{45CFAEE4-5BC5-4A1D-916C-4A9492840B6C}" dt="2024-10-21T22:02:12.540" v="195"/>
          <ac:spMkLst>
            <pc:docMk/>
            <pc:sldMk cId="3658294393" sldId="441"/>
            <ac:spMk id="30" creationId="{EEBF1590-3B36-48EE-A89D-3B6F3CB256AB}"/>
          </ac:spMkLst>
        </pc:spChg>
        <pc:spChg chg="del">
          <ac:chgData name="Roberto Harkovsky da Cunha" userId="f2c5d9e3-e1cd-491b-8eea-425a4d9cf1c2" providerId="ADAL" clId="{45CFAEE4-5BC5-4A1D-916C-4A9492840B6C}" dt="2024-10-21T22:02:12.540" v="195"/>
          <ac:spMkLst>
            <pc:docMk/>
            <pc:sldMk cId="3658294393" sldId="441"/>
            <ac:spMk id="32" creationId="{AC8F6C8C-AB5A-4548-942D-E3FD40ACBC49}"/>
          </ac:spMkLst>
        </pc:spChg>
      </pc:sldChg>
      <pc:sldChg chg="modSp add">
        <pc:chgData name="Roberto Harkovsky da Cunha" userId="f2c5d9e3-e1cd-491b-8eea-425a4d9cf1c2" providerId="ADAL" clId="{45CFAEE4-5BC5-4A1D-916C-4A9492840B6C}" dt="2024-10-21T22:14:00.116" v="259" actId="6549"/>
        <pc:sldMkLst>
          <pc:docMk/>
          <pc:sldMk cId="1719397735" sldId="442"/>
        </pc:sldMkLst>
        <pc:spChg chg="mod">
          <ac:chgData name="Roberto Harkovsky da Cunha" userId="f2c5d9e3-e1cd-491b-8eea-425a4d9cf1c2" providerId="ADAL" clId="{45CFAEE4-5BC5-4A1D-916C-4A9492840B6C}" dt="2024-10-21T22:14:00.116" v="259" actId="6549"/>
          <ac:spMkLst>
            <pc:docMk/>
            <pc:sldMk cId="1719397735" sldId="442"/>
            <ac:spMk id="11" creationId="{4AA4C1D9-FC41-4B3C-830B-05085217F2AF}"/>
          </ac:spMkLst>
        </pc:spChg>
      </pc:sldChg>
    </pc:docChg>
  </pc:docChgLst>
  <pc:docChgLst>
    <pc:chgData name="Roberto" userId="f2c5d9e3-e1cd-491b-8eea-425a4d9cf1c2" providerId="ADAL" clId="{610693F9-C0D9-4A74-924A-C7A27DE35518}"/>
    <pc:docChg chg="undo redo custSel addSld delSld modSld sldOrd">
      <pc:chgData name="Roberto" userId="f2c5d9e3-e1cd-491b-8eea-425a4d9cf1c2" providerId="ADAL" clId="{610693F9-C0D9-4A74-924A-C7A27DE35518}" dt="2024-11-03T18:38:19.334" v="2233" actId="313"/>
      <pc:docMkLst>
        <pc:docMk/>
      </pc:docMkLst>
      <pc:sldChg chg="modSp">
        <pc:chgData name="Roberto" userId="f2c5d9e3-e1cd-491b-8eea-425a4d9cf1c2" providerId="ADAL" clId="{610693F9-C0D9-4A74-924A-C7A27DE35518}" dt="2024-11-02T12:02:30.156" v="1706" actId="6549"/>
        <pc:sldMkLst>
          <pc:docMk/>
          <pc:sldMk cId="2810335309" sldId="256"/>
        </pc:sldMkLst>
        <pc:spChg chg="mod">
          <ac:chgData name="Roberto" userId="f2c5d9e3-e1cd-491b-8eea-425a4d9cf1c2" providerId="ADAL" clId="{610693F9-C0D9-4A74-924A-C7A27DE35518}" dt="2024-11-02T12:02:30.156" v="1706" actId="6549"/>
          <ac:spMkLst>
            <pc:docMk/>
            <pc:sldMk cId="2810335309" sldId="256"/>
            <ac:spMk id="2" creationId="{AAB27B9C-9F2E-4F6A-9070-34F37719F824}"/>
          </ac:spMkLst>
        </pc:spChg>
      </pc:sldChg>
      <pc:sldChg chg="modSp del mod">
        <pc:chgData name="Roberto" userId="f2c5d9e3-e1cd-491b-8eea-425a4d9cf1c2" providerId="ADAL" clId="{610693F9-C0D9-4A74-924A-C7A27DE35518}" dt="2024-10-20T14:48:56.805" v="32" actId="47"/>
        <pc:sldMkLst>
          <pc:docMk/>
          <pc:sldMk cId="138179402" sldId="257"/>
        </pc:sldMkLst>
        <pc:spChg chg="mod">
          <ac:chgData name="Roberto" userId="f2c5d9e3-e1cd-491b-8eea-425a4d9cf1c2" providerId="ADAL" clId="{610693F9-C0D9-4A74-924A-C7A27DE35518}" dt="2024-10-20T14:48:48.550" v="30" actId="21"/>
          <ac:spMkLst>
            <pc:docMk/>
            <pc:sldMk cId="138179402" sldId="257"/>
            <ac:spMk id="2" creationId="{101B9169-252B-4F0D-A264-8BC137796C2C}"/>
          </ac:spMkLst>
        </pc:spChg>
        <pc:spChg chg="mod">
          <ac:chgData name="Roberto" userId="f2c5d9e3-e1cd-491b-8eea-425a4d9cf1c2" providerId="ADAL" clId="{610693F9-C0D9-4A74-924A-C7A27DE35518}" dt="2024-10-20T14:48:39.431" v="28" actId="21"/>
          <ac:spMkLst>
            <pc:docMk/>
            <pc:sldMk cId="138179402" sldId="257"/>
            <ac:spMk id="3" creationId="{BFC1F9AC-2EC4-463B-B861-0A765F6A0602}"/>
          </ac:spMkLst>
        </pc:spChg>
      </pc:sldChg>
      <pc:sldChg chg="delSp modSp del mod">
        <pc:chgData name="Roberto" userId="f2c5d9e3-e1cd-491b-8eea-425a4d9cf1c2" providerId="ADAL" clId="{610693F9-C0D9-4A74-924A-C7A27DE35518}" dt="2024-10-20T14:52:23.862" v="77" actId="47"/>
        <pc:sldMkLst>
          <pc:docMk/>
          <pc:sldMk cId="2772989447" sldId="257"/>
        </pc:sldMkLst>
        <pc:spChg chg="mod">
          <ac:chgData name="Roberto" userId="f2c5d9e3-e1cd-491b-8eea-425a4d9cf1c2" providerId="ADAL" clId="{610693F9-C0D9-4A74-924A-C7A27DE35518}" dt="2024-10-20T14:50:46.549" v="46"/>
          <ac:spMkLst>
            <pc:docMk/>
            <pc:sldMk cId="2772989447" sldId="257"/>
            <ac:spMk id="2" creationId="{D94F36FE-A997-4D27-A4D0-6DE90EB568EA}"/>
          </ac:spMkLst>
        </pc:spChg>
        <pc:spChg chg="mod">
          <ac:chgData name="Roberto" userId="f2c5d9e3-e1cd-491b-8eea-425a4d9cf1c2" providerId="ADAL" clId="{610693F9-C0D9-4A74-924A-C7A27DE35518}" dt="2024-10-20T14:51:25.133" v="51" actId="21"/>
          <ac:spMkLst>
            <pc:docMk/>
            <pc:sldMk cId="2772989447" sldId="257"/>
            <ac:spMk id="3" creationId="{88584631-1CE1-4145-B6CD-FDB541EFFFD6}"/>
          </ac:spMkLst>
        </pc:spChg>
        <pc:spChg chg="del">
          <ac:chgData name="Roberto" userId="f2c5d9e3-e1cd-491b-8eea-425a4d9cf1c2" providerId="ADAL" clId="{610693F9-C0D9-4A74-924A-C7A27DE35518}" dt="2024-10-20T14:51:43.580" v="54" actId="21"/>
          <ac:spMkLst>
            <pc:docMk/>
            <pc:sldMk cId="2772989447" sldId="257"/>
            <ac:spMk id="7" creationId="{13AAC117-4AD4-4D28-812E-3855ECDFB6E7}"/>
          </ac:spMkLst>
        </pc:spChg>
        <pc:spChg chg="del">
          <ac:chgData name="Roberto" userId="f2c5d9e3-e1cd-491b-8eea-425a4d9cf1c2" providerId="ADAL" clId="{610693F9-C0D9-4A74-924A-C7A27DE35518}" dt="2024-10-20T14:51:43.580" v="54" actId="21"/>
          <ac:spMkLst>
            <pc:docMk/>
            <pc:sldMk cId="2772989447" sldId="257"/>
            <ac:spMk id="8" creationId="{7A8EB900-4E43-46B3-86C5-7BE1934B5489}"/>
          </ac:spMkLst>
        </pc:spChg>
        <pc:spChg chg="del">
          <ac:chgData name="Roberto" userId="f2c5d9e3-e1cd-491b-8eea-425a4d9cf1c2" providerId="ADAL" clId="{610693F9-C0D9-4A74-924A-C7A27DE35518}" dt="2024-10-20T14:51:43.580" v="54" actId="21"/>
          <ac:spMkLst>
            <pc:docMk/>
            <pc:sldMk cId="2772989447" sldId="257"/>
            <ac:spMk id="9" creationId="{5CA19461-C042-4BF2-9DA2-7D961599642A}"/>
          </ac:spMkLst>
        </pc:spChg>
        <pc:picChg chg="del">
          <ac:chgData name="Roberto" userId="f2c5d9e3-e1cd-491b-8eea-425a4d9cf1c2" providerId="ADAL" clId="{610693F9-C0D9-4A74-924A-C7A27DE35518}" dt="2024-10-20T14:51:43.580" v="54" actId="21"/>
          <ac:picMkLst>
            <pc:docMk/>
            <pc:sldMk cId="2772989447" sldId="257"/>
            <ac:picMk id="6" creationId="{E0472116-95E5-47A7-9473-83EBBF8F263C}"/>
          </ac:picMkLst>
        </pc:picChg>
      </pc:sldChg>
      <pc:sldChg chg="modSp del mod">
        <pc:chgData name="Roberto" userId="f2c5d9e3-e1cd-491b-8eea-425a4d9cf1c2" providerId="ADAL" clId="{610693F9-C0D9-4A74-924A-C7A27DE35518}" dt="2024-10-20T14:50:04.682" v="45" actId="47"/>
        <pc:sldMkLst>
          <pc:docMk/>
          <pc:sldMk cId="2866789880" sldId="258"/>
        </pc:sldMkLst>
        <pc:spChg chg="mod">
          <ac:chgData name="Roberto" userId="f2c5d9e3-e1cd-491b-8eea-425a4d9cf1c2" providerId="ADAL" clId="{610693F9-C0D9-4A74-924A-C7A27DE35518}" dt="2024-10-20T14:49:40.957" v="41" actId="21"/>
          <ac:spMkLst>
            <pc:docMk/>
            <pc:sldMk cId="2866789880" sldId="258"/>
            <ac:spMk id="2" creationId="{382A97F4-CFFC-4099-9424-4FC48587AD18}"/>
          </ac:spMkLst>
        </pc:spChg>
        <pc:spChg chg="mod">
          <ac:chgData name="Roberto" userId="f2c5d9e3-e1cd-491b-8eea-425a4d9cf1c2" providerId="ADAL" clId="{610693F9-C0D9-4A74-924A-C7A27DE35518}" dt="2024-10-20T14:49:32.332" v="38" actId="27636"/>
          <ac:spMkLst>
            <pc:docMk/>
            <pc:sldMk cId="2866789880" sldId="258"/>
            <ac:spMk id="3" creationId="{74C35FE2-B0DE-472A-BD34-5FA8CACE459D}"/>
          </ac:spMkLst>
        </pc:spChg>
      </pc:sldChg>
      <pc:sldChg chg="modSp del mod">
        <pc:chgData name="Roberto" userId="f2c5d9e3-e1cd-491b-8eea-425a4d9cf1c2" providerId="ADAL" clId="{610693F9-C0D9-4A74-924A-C7A27DE35518}" dt="2024-10-20T16:41:44.004" v="1064" actId="47"/>
        <pc:sldMkLst>
          <pc:docMk/>
          <pc:sldMk cId="3487592825" sldId="259"/>
        </pc:sldMkLst>
        <pc:spChg chg="mod">
          <ac:chgData name="Roberto" userId="f2c5d9e3-e1cd-491b-8eea-425a4d9cf1c2" providerId="ADAL" clId="{610693F9-C0D9-4A74-924A-C7A27DE35518}" dt="2024-10-20T14:52:59.680" v="94" actId="27636"/>
          <ac:spMkLst>
            <pc:docMk/>
            <pc:sldMk cId="3487592825" sldId="259"/>
            <ac:spMk id="3" creationId="{E91DBBFF-05E7-4A4A-8DD3-A2A448ED36A0}"/>
          </ac:spMkLst>
        </pc:spChg>
      </pc:sldChg>
      <pc:sldChg chg="addSp modSp mod setBg">
        <pc:chgData name="Roberto" userId="f2c5d9e3-e1cd-491b-8eea-425a4d9cf1c2" providerId="ADAL" clId="{610693F9-C0D9-4A74-924A-C7A27DE35518}" dt="2024-10-20T17:43:11.383" v="1298" actId="20577"/>
        <pc:sldMkLst>
          <pc:docMk/>
          <pc:sldMk cId="1668779036" sldId="260"/>
        </pc:sldMkLst>
        <pc:spChg chg="mod">
          <ac:chgData name="Roberto" userId="f2c5d9e3-e1cd-491b-8eea-425a4d9cf1c2" providerId="ADAL" clId="{610693F9-C0D9-4A74-924A-C7A27DE35518}" dt="2024-10-20T16:53:36.794" v="1127" actId="14100"/>
          <ac:spMkLst>
            <pc:docMk/>
            <pc:sldMk cId="1668779036" sldId="260"/>
            <ac:spMk id="2" creationId="{4D5729EE-9A5D-43BD-ACC2-9796387E4015}"/>
          </ac:spMkLst>
        </pc:spChg>
        <pc:spChg chg="mod">
          <ac:chgData name="Roberto" userId="f2c5d9e3-e1cd-491b-8eea-425a4d9cf1c2" providerId="ADAL" clId="{610693F9-C0D9-4A74-924A-C7A27DE35518}" dt="2024-10-20T17:43:11.383" v="1298" actId="20577"/>
          <ac:spMkLst>
            <pc:docMk/>
            <pc:sldMk cId="1668779036" sldId="260"/>
            <ac:spMk id="3" creationId="{1CF1DBF8-75BD-4912-96E5-F47537B3339A}"/>
          </ac:spMkLst>
        </pc:spChg>
        <pc:spChg chg="add">
          <ac:chgData name="Roberto" userId="f2c5d9e3-e1cd-491b-8eea-425a4d9cf1c2" providerId="ADAL" clId="{610693F9-C0D9-4A74-924A-C7A27DE35518}" dt="2024-10-20T16:53:30.934" v="1125" actId="26606"/>
          <ac:spMkLst>
            <pc:docMk/>
            <pc:sldMk cId="1668779036" sldId="260"/>
            <ac:spMk id="8" creationId="{979E27D9-03C7-44E2-9FF8-15D0C8506AF7}"/>
          </ac:spMkLst>
        </pc:spChg>
        <pc:spChg chg="add">
          <ac:chgData name="Roberto" userId="f2c5d9e3-e1cd-491b-8eea-425a4d9cf1c2" providerId="ADAL" clId="{610693F9-C0D9-4A74-924A-C7A27DE35518}" dt="2024-10-20T16:53:30.934" v="1125" actId="26606"/>
          <ac:spMkLst>
            <pc:docMk/>
            <pc:sldMk cId="1668779036" sldId="260"/>
            <ac:spMk id="10" creationId="{EEBF1590-3B36-48EE-A89D-3B6F3CB256AB}"/>
          </ac:spMkLst>
        </pc:spChg>
        <pc:spChg chg="add">
          <ac:chgData name="Roberto" userId="f2c5d9e3-e1cd-491b-8eea-425a4d9cf1c2" providerId="ADAL" clId="{610693F9-C0D9-4A74-924A-C7A27DE35518}" dt="2024-10-20T16:53:30.934" v="1125" actId="26606"/>
          <ac:spMkLst>
            <pc:docMk/>
            <pc:sldMk cId="1668779036" sldId="260"/>
            <ac:spMk id="12" creationId="{AC8F6C8C-AB5A-4548-942D-E3FD40ACBC49}"/>
          </ac:spMkLst>
        </pc:spChg>
      </pc:sldChg>
      <pc:sldChg chg="addSp modSp mod setBg">
        <pc:chgData name="Roberto" userId="f2c5d9e3-e1cd-491b-8eea-425a4d9cf1c2" providerId="ADAL" clId="{610693F9-C0D9-4A74-924A-C7A27DE35518}" dt="2024-10-20T16:55:15.473" v="1162" actId="255"/>
        <pc:sldMkLst>
          <pc:docMk/>
          <pc:sldMk cId="1576115891" sldId="262"/>
        </pc:sldMkLst>
        <pc:spChg chg="mod">
          <ac:chgData name="Roberto" userId="f2c5d9e3-e1cd-491b-8eea-425a4d9cf1c2" providerId="ADAL" clId="{610693F9-C0D9-4A74-924A-C7A27DE35518}" dt="2024-10-20T16:55:09.742" v="1160" actId="14100"/>
          <ac:spMkLst>
            <pc:docMk/>
            <pc:sldMk cId="1576115891" sldId="262"/>
            <ac:spMk id="2" creationId="{EDDD012D-EB84-4221-9134-9B42BBF5F69F}"/>
          </ac:spMkLst>
        </pc:spChg>
        <pc:spChg chg="mod">
          <ac:chgData name="Roberto" userId="f2c5d9e3-e1cd-491b-8eea-425a4d9cf1c2" providerId="ADAL" clId="{610693F9-C0D9-4A74-924A-C7A27DE35518}" dt="2024-10-20T16:55:15.473" v="1162" actId="255"/>
          <ac:spMkLst>
            <pc:docMk/>
            <pc:sldMk cId="1576115891" sldId="262"/>
            <ac:spMk id="3" creationId="{09B90FB9-5F3D-4EA1-9137-46DBCB28E1F9}"/>
          </ac:spMkLst>
        </pc:spChg>
        <pc:spChg chg="add">
          <ac:chgData name="Roberto" userId="f2c5d9e3-e1cd-491b-8eea-425a4d9cf1c2" providerId="ADAL" clId="{610693F9-C0D9-4A74-924A-C7A27DE35518}" dt="2024-10-20T16:55:03.556" v="1158" actId="26606"/>
          <ac:spMkLst>
            <pc:docMk/>
            <pc:sldMk cId="1576115891" sldId="262"/>
            <ac:spMk id="8" creationId="{979E27D9-03C7-44E2-9FF8-15D0C8506AF7}"/>
          </ac:spMkLst>
        </pc:spChg>
        <pc:spChg chg="add">
          <ac:chgData name="Roberto" userId="f2c5d9e3-e1cd-491b-8eea-425a4d9cf1c2" providerId="ADAL" clId="{610693F9-C0D9-4A74-924A-C7A27DE35518}" dt="2024-10-20T16:55:03.556" v="1158" actId="26606"/>
          <ac:spMkLst>
            <pc:docMk/>
            <pc:sldMk cId="1576115891" sldId="262"/>
            <ac:spMk id="10" creationId="{EEBF1590-3B36-48EE-A89D-3B6F3CB256AB}"/>
          </ac:spMkLst>
        </pc:spChg>
        <pc:spChg chg="add">
          <ac:chgData name="Roberto" userId="f2c5d9e3-e1cd-491b-8eea-425a4d9cf1c2" providerId="ADAL" clId="{610693F9-C0D9-4A74-924A-C7A27DE35518}" dt="2024-10-20T16:55:03.556" v="1158" actId="26606"/>
          <ac:spMkLst>
            <pc:docMk/>
            <pc:sldMk cId="1576115891" sldId="262"/>
            <ac:spMk id="12" creationId="{AC8F6C8C-AB5A-4548-942D-E3FD40ACBC49}"/>
          </ac:spMkLst>
        </pc:spChg>
      </pc:sldChg>
      <pc:sldChg chg="modSp del mod">
        <pc:chgData name="Roberto" userId="f2c5d9e3-e1cd-491b-8eea-425a4d9cf1c2" providerId="ADAL" clId="{610693F9-C0D9-4A74-924A-C7A27DE35518}" dt="2024-11-03T18:22:15.781" v="1727" actId="47"/>
        <pc:sldMkLst>
          <pc:docMk/>
          <pc:sldMk cId="2674003212" sldId="264"/>
        </pc:sldMkLst>
        <pc:spChg chg="mod">
          <ac:chgData name="Roberto" userId="f2c5d9e3-e1cd-491b-8eea-425a4d9cf1c2" providerId="ADAL" clId="{610693F9-C0D9-4A74-924A-C7A27DE35518}" dt="2024-11-03T18:22:02.808" v="1726" actId="15"/>
          <ac:spMkLst>
            <pc:docMk/>
            <pc:sldMk cId="2674003212" sldId="264"/>
            <ac:spMk id="4" creationId="{54520536-DDA9-4CEF-9022-60E9EA3F74B6}"/>
          </ac:spMkLst>
        </pc:spChg>
      </pc:sldChg>
      <pc:sldChg chg="del">
        <pc:chgData name="Roberto" userId="f2c5d9e3-e1cd-491b-8eea-425a4d9cf1c2" providerId="ADAL" clId="{610693F9-C0D9-4A74-924A-C7A27DE35518}" dt="2024-10-20T16:55:46.397" v="1163" actId="2696"/>
        <pc:sldMkLst>
          <pc:docMk/>
          <pc:sldMk cId="1233975435" sldId="265"/>
        </pc:sldMkLst>
      </pc:sldChg>
      <pc:sldChg chg="add">
        <pc:chgData name="Roberto" userId="f2c5d9e3-e1cd-491b-8eea-425a4d9cf1c2" providerId="ADAL" clId="{610693F9-C0D9-4A74-924A-C7A27DE35518}" dt="2024-10-20T16:55:52.778" v="1164"/>
        <pc:sldMkLst>
          <pc:docMk/>
          <pc:sldMk cId="3556945630" sldId="265"/>
        </pc:sldMkLst>
      </pc:sldChg>
      <pc:sldChg chg="modSp del mod">
        <pc:chgData name="Roberto" userId="f2c5d9e3-e1cd-491b-8eea-425a4d9cf1c2" providerId="ADAL" clId="{610693F9-C0D9-4A74-924A-C7A27DE35518}" dt="2024-10-20T16:55:46.397" v="1163" actId="2696"/>
        <pc:sldMkLst>
          <pc:docMk/>
          <pc:sldMk cId="1136664723" sldId="266"/>
        </pc:sldMkLst>
        <pc:spChg chg="mod">
          <ac:chgData name="Roberto" userId="f2c5d9e3-e1cd-491b-8eea-425a4d9cf1c2" providerId="ADAL" clId="{610693F9-C0D9-4A74-924A-C7A27DE35518}" dt="2024-10-11T18:33:11.258" v="3" actId="207"/>
          <ac:spMkLst>
            <pc:docMk/>
            <pc:sldMk cId="1136664723" sldId="266"/>
            <ac:spMk id="4" creationId="{50559580-EC82-4F60-8740-67EEEC5D5412}"/>
          </ac:spMkLst>
        </pc:spChg>
      </pc:sldChg>
      <pc:sldChg chg="add">
        <pc:chgData name="Roberto" userId="f2c5d9e3-e1cd-491b-8eea-425a4d9cf1c2" providerId="ADAL" clId="{610693F9-C0D9-4A74-924A-C7A27DE35518}" dt="2024-10-20T16:55:52.778" v="1164"/>
        <pc:sldMkLst>
          <pc:docMk/>
          <pc:sldMk cId="2959664166" sldId="266"/>
        </pc:sldMkLst>
      </pc:sldChg>
      <pc:sldChg chg="modSp mod">
        <pc:chgData name="Roberto" userId="f2c5d9e3-e1cd-491b-8eea-425a4d9cf1c2" providerId="ADAL" clId="{610693F9-C0D9-4A74-924A-C7A27DE35518}" dt="2024-10-20T14:49:12.294" v="35" actId="207"/>
        <pc:sldMkLst>
          <pc:docMk/>
          <pc:sldMk cId="2296730873" sldId="352"/>
        </pc:sldMkLst>
        <pc:spChg chg="mod">
          <ac:chgData name="Roberto" userId="f2c5d9e3-e1cd-491b-8eea-425a4d9cf1c2" providerId="ADAL" clId="{610693F9-C0D9-4A74-924A-C7A27DE35518}" dt="2024-10-20T14:48:54.339" v="31"/>
          <ac:spMkLst>
            <pc:docMk/>
            <pc:sldMk cId="2296730873" sldId="352"/>
            <ac:spMk id="2" creationId="{CF01D9AA-AE53-40C1-8A68-172F3A5041DB}"/>
          </ac:spMkLst>
        </pc:spChg>
        <pc:spChg chg="mod">
          <ac:chgData name="Roberto" userId="f2c5d9e3-e1cd-491b-8eea-425a4d9cf1c2" providerId="ADAL" clId="{610693F9-C0D9-4A74-924A-C7A27DE35518}" dt="2024-10-20T14:49:12.294" v="35" actId="207"/>
          <ac:spMkLst>
            <pc:docMk/>
            <pc:sldMk cId="2296730873" sldId="352"/>
            <ac:spMk id="5" creationId="{6FBB0FA1-223D-4A9E-A26B-B25F53D8BAA4}"/>
          </ac:spMkLst>
        </pc:spChg>
      </pc:sldChg>
      <pc:sldChg chg="del">
        <pc:chgData name="Roberto" userId="f2c5d9e3-e1cd-491b-8eea-425a4d9cf1c2" providerId="ADAL" clId="{610693F9-C0D9-4A74-924A-C7A27DE35518}" dt="2024-10-20T16:55:46.397" v="1163" actId="2696"/>
        <pc:sldMkLst>
          <pc:docMk/>
          <pc:sldMk cId="2776139553" sldId="401"/>
        </pc:sldMkLst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3"/>
        </pc:sldMkLst>
        <pc:spChg chg="mod">
          <ac:chgData name="Roberto" userId="f2c5d9e3-e1cd-491b-8eea-425a4d9cf1c2" providerId="ADAL" clId="{610693F9-C0D9-4A74-924A-C7A27DE35518}" dt="2024-10-11T18:33:47.914" v="8" actId="1076"/>
          <ac:spMkLst>
            <pc:docMk/>
            <pc:sldMk cId="0" sldId="403"/>
            <ac:spMk id="1029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4"/>
        </pc:sldMkLst>
        <pc:spChg chg="mod">
          <ac:chgData name="Roberto" userId="f2c5d9e3-e1cd-491b-8eea-425a4d9cf1c2" providerId="ADAL" clId="{610693F9-C0D9-4A74-924A-C7A27DE35518}" dt="2024-10-11T18:34:02.762" v="15" actId="403"/>
          <ac:spMkLst>
            <pc:docMk/>
            <pc:sldMk cId="0" sldId="404"/>
            <ac:spMk id="1035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5"/>
        </pc:sldMkLst>
        <pc:spChg chg="mod">
          <ac:chgData name="Roberto" userId="f2c5d9e3-e1cd-491b-8eea-425a4d9cf1c2" providerId="ADAL" clId="{610693F9-C0D9-4A74-924A-C7A27DE35518}" dt="2024-10-11T18:34:10.047" v="16" actId="255"/>
          <ac:spMkLst>
            <pc:docMk/>
            <pc:sldMk cId="0" sldId="405"/>
            <ac:spMk id="1039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6"/>
        </pc:sldMkLst>
        <pc:spChg chg="mod">
          <ac:chgData name="Roberto" userId="f2c5d9e3-e1cd-491b-8eea-425a4d9cf1c2" providerId="ADAL" clId="{610693F9-C0D9-4A74-924A-C7A27DE35518}" dt="2024-10-11T18:34:24.397" v="17" actId="255"/>
          <ac:spMkLst>
            <pc:docMk/>
            <pc:sldMk cId="0" sldId="406"/>
            <ac:spMk id="1043" creationId="{00000000-0000-0000-0000-000000000000}"/>
          </ac:spMkLst>
        </pc:spChg>
        <pc:picChg chg="mod">
          <ac:chgData name="Roberto" userId="f2c5d9e3-e1cd-491b-8eea-425a4d9cf1c2" providerId="ADAL" clId="{610693F9-C0D9-4A74-924A-C7A27DE35518}" dt="2024-10-11T18:34:27.754" v="18" actId="1076"/>
          <ac:picMkLst>
            <pc:docMk/>
            <pc:sldMk cId="0" sldId="406"/>
            <ac:picMk id="1044" creationId="{00000000-0000-0000-0000-000000000000}"/>
          </ac:picMkLst>
        </pc:picChg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7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8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09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0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1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2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3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4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5"/>
        </pc:sldMkLst>
      </pc:sldChg>
      <pc:sldChg chg="del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6"/>
        </pc:sldMkLst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7"/>
        </pc:sldMkLst>
        <pc:spChg chg="mod">
          <ac:chgData name="Roberto" userId="f2c5d9e3-e1cd-491b-8eea-425a4d9cf1c2" providerId="ADAL" clId="{610693F9-C0D9-4A74-924A-C7A27DE35518}" dt="2024-10-11T18:56:55.737" v="21" actId="113"/>
          <ac:spMkLst>
            <pc:docMk/>
            <pc:sldMk cId="0" sldId="417"/>
            <ac:spMk id="1090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8"/>
        </pc:sldMkLst>
        <pc:spChg chg="mod">
          <ac:chgData name="Roberto" userId="f2c5d9e3-e1cd-491b-8eea-425a4d9cf1c2" providerId="ADAL" clId="{610693F9-C0D9-4A74-924A-C7A27DE35518}" dt="2024-10-11T18:57:03.152" v="23" actId="403"/>
          <ac:spMkLst>
            <pc:docMk/>
            <pc:sldMk cId="0" sldId="418"/>
            <ac:spMk id="1094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19"/>
        </pc:sldMkLst>
        <pc:spChg chg="mod">
          <ac:chgData name="Roberto" userId="f2c5d9e3-e1cd-491b-8eea-425a4d9cf1c2" providerId="ADAL" clId="{610693F9-C0D9-4A74-924A-C7A27DE35518}" dt="2024-10-11T18:57:10.986" v="25" actId="403"/>
          <ac:spMkLst>
            <pc:docMk/>
            <pc:sldMk cId="0" sldId="419"/>
            <ac:spMk id="1098" creationId="{00000000-0000-0000-0000-000000000000}"/>
          </ac:spMkLst>
        </pc:spChg>
      </pc:sldChg>
      <pc:sldChg chg="modSp del mod">
        <pc:chgData name="Roberto" userId="f2c5d9e3-e1cd-491b-8eea-425a4d9cf1c2" providerId="ADAL" clId="{610693F9-C0D9-4A74-924A-C7A27DE35518}" dt="2024-10-20T16:56:38.365" v="1165" actId="2696"/>
        <pc:sldMkLst>
          <pc:docMk/>
          <pc:sldMk cId="0" sldId="420"/>
        </pc:sldMkLst>
        <pc:spChg chg="mod">
          <ac:chgData name="Roberto" userId="f2c5d9e3-e1cd-491b-8eea-425a4d9cf1c2" providerId="ADAL" clId="{610693F9-C0D9-4A74-924A-C7A27DE35518}" dt="2024-10-11T18:57:18.168" v="27" actId="403"/>
          <ac:spMkLst>
            <pc:docMk/>
            <pc:sldMk cId="0" sldId="420"/>
            <ac:spMk id="1102" creationId="{00000000-0000-0000-0000-000000000000}"/>
          </ac:spMkLst>
        </pc:spChg>
      </pc:sldChg>
      <pc:sldChg chg="del">
        <pc:chgData name="Roberto" userId="f2c5d9e3-e1cd-491b-8eea-425a4d9cf1c2" providerId="ADAL" clId="{610693F9-C0D9-4A74-924A-C7A27DE35518}" dt="2024-10-20T16:56:55.280" v="1166" actId="47"/>
        <pc:sldMkLst>
          <pc:docMk/>
          <pc:sldMk cId="87889159" sldId="429"/>
        </pc:sldMkLst>
      </pc:sldChg>
      <pc:sldChg chg="modSp mod modAnim">
        <pc:chgData name="Roberto" userId="f2c5d9e3-e1cd-491b-8eea-425a4d9cf1c2" providerId="ADAL" clId="{610693F9-C0D9-4A74-924A-C7A27DE35518}" dt="2024-11-03T18:22:56.402" v="1767" actId="6549"/>
        <pc:sldMkLst>
          <pc:docMk/>
          <pc:sldMk cId="933535534" sldId="430"/>
        </pc:sldMkLst>
        <pc:spChg chg="mod">
          <ac:chgData name="Roberto" userId="f2c5d9e3-e1cd-491b-8eea-425a4d9cf1c2" providerId="ADAL" clId="{610693F9-C0D9-4A74-924A-C7A27DE35518}" dt="2024-11-03T18:22:56.402" v="1767" actId="6549"/>
          <ac:spMkLst>
            <pc:docMk/>
            <pc:sldMk cId="933535534" sldId="430"/>
            <ac:spMk id="3" creationId="{1798027B-3880-44A5-A898-634EF34F3195}"/>
          </ac:spMkLst>
        </pc:spChg>
        <pc:spChg chg="mod">
          <ac:chgData name="Roberto" userId="f2c5d9e3-e1cd-491b-8eea-425a4d9cf1c2" providerId="ADAL" clId="{610693F9-C0D9-4A74-924A-C7A27DE35518}" dt="2024-11-03T18:22:50.936" v="1766" actId="20577"/>
          <ac:spMkLst>
            <pc:docMk/>
            <pc:sldMk cId="933535534" sldId="430"/>
            <ac:spMk id="4" creationId="{DA4BC503-3803-4D31-915D-4910F22D6015}"/>
          </ac:spMkLst>
        </pc:spChg>
      </pc:sldChg>
      <pc:sldChg chg="modSp add mod">
        <pc:chgData name="Roberto" userId="f2c5d9e3-e1cd-491b-8eea-425a4d9cf1c2" providerId="ADAL" clId="{610693F9-C0D9-4A74-924A-C7A27DE35518}" dt="2024-10-20T14:49:47.249" v="44" actId="27636"/>
        <pc:sldMkLst>
          <pc:docMk/>
          <pc:sldMk cId="4276236461" sldId="431"/>
        </pc:sldMkLst>
        <pc:spChg chg="mod">
          <ac:chgData name="Roberto" userId="f2c5d9e3-e1cd-491b-8eea-425a4d9cf1c2" providerId="ADAL" clId="{610693F9-C0D9-4A74-924A-C7A27DE35518}" dt="2024-10-20T14:49:44.503" v="42"/>
          <ac:spMkLst>
            <pc:docMk/>
            <pc:sldMk cId="4276236461" sldId="431"/>
            <ac:spMk id="2" creationId="{CF01D9AA-AE53-40C1-8A68-172F3A5041DB}"/>
          </ac:spMkLst>
        </pc:spChg>
        <pc:spChg chg="mod">
          <ac:chgData name="Roberto" userId="f2c5d9e3-e1cd-491b-8eea-425a4d9cf1c2" providerId="ADAL" clId="{610693F9-C0D9-4A74-924A-C7A27DE35518}" dt="2024-10-20T14:49:47.249" v="44" actId="27636"/>
          <ac:spMkLst>
            <pc:docMk/>
            <pc:sldMk cId="4276236461" sldId="431"/>
            <ac:spMk id="5" creationId="{6FBB0FA1-223D-4A9E-A26B-B25F53D8BAA4}"/>
          </ac:spMkLst>
        </pc:spChg>
      </pc:sldChg>
      <pc:sldChg chg="addSp delSp modSp add mod ord delDesignElem chgLayout">
        <pc:chgData name="Roberto" userId="f2c5d9e3-e1cd-491b-8eea-425a4d9cf1c2" providerId="ADAL" clId="{610693F9-C0D9-4A74-924A-C7A27DE35518}" dt="2024-10-20T14:52:35.865" v="80"/>
        <pc:sldMkLst>
          <pc:docMk/>
          <pc:sldMk cId="1267357944" sldId="432"/>
        </pc:sldMkLst>
        <pc:spChg chg="mod or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2" creationId="{CF01D9AA-AE53-40C1-8A68-172F3A5041DB}"/>
          </ac:spMkLst>
        </pc:spChg>
        <pc:spChg chg="add mod">
          <ac:chgData name="Roberto" userId="f2c5d9e3-e1cd-491b-8eea-425a4d9cf1c2" providerId="ADAL" clId="{610693F9-C0D9-4A74-924A-C7A27DE35518}" dt="2024-10-20T14:52:20.260" v="76" actId="1076"/>
          <ac:spMkLst>
            <pc:docMk/>
            <pc:sldMk cId="1267357944" sldId="432"/>
            <ac:spMk id="3" creationId="{58B50422-CAA9-4EB1-9667-55F3752BF430}"/>
          </ac:spMkLst>
        </pc:spChg>
        <pc:spChg chg="mod or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5" creationId="{6FBB0FA1-223D-4A9E-A26B-B25F53D8BAA4}"/>
          </ac:spMkLst>
        </pc:spChg>
        <pc:spChg chg="ad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10" creationId="{1B15ED52-F352-441B-82BF-E0EA34836D08}"/>
          </ac:spMkLst>
        </pc:spChg>
        <pc:spChg chg="ad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12" creationId="{3B2E3793-BFE6-45A2-9B7B-E18844431C99}"/>
          </ac:spMkLst>
        </pc:spChg>
        <pc:spChg chg="ad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14" creationId="{BC4C4868-CB8F-4AF9-9CDB-8108F2C19B67}"/>
          </ac:spMkLst>
        </pc:spChg>
        <pc:spChg chg="add mod">
          <ac:chgData name="Roberto" userId="f2c5d9e3-e1cd-491b-8eea-425a4d9cf1c2" providerId="ADAL" clId="{610693F9-C0D9-4A74-924A-C7A27DE35518}" dt="2024-10-20T14:51:56.173" v="59" actId="1076"/>
          <ac:spMkLst>
            <pc:docMk/>
            <pc:sldMk cId="1267357944" sldId="432"/>
            <ac:spMk id="15" creationId="{F0B03325-1B83-4D45-8DB3-5DAF7787AF2B}"/>
          </ac:spMkLst>
        </pc:spChg>
        <pc:spChg chg="ad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16" creationId="{375E0459-6403-40CD-989D-56A4407CA12E}"/>
          </ac:spMkLst>
        </pc:spChg>
        <pc:spChg chg="add mod">
          <ac:chgData name="Roberto" userId="f2c5d9e3-e1cd-491b-8eea-425a4d9cf1c2" providerId="ADAL" clId="{610693F9-C0D9-4A74-924A-C7A27DE35518}" dt="2024-10-20T14:51:56.173" v="59" actId="1076"/>
          <ac:spMkLst>
            <pc:docMk/>
            <pc:sldMk cId="1267357944" sldId="432"/>
            <ac:spMk id="17" creationId="{B7A157A0-6909-4726-B0DE-BA544ABDC301}"/>
          </ac:spMkLst>
        </pc:spChg>
        <pc:spChg chg="add">
          <ac:chgData name="Roberto" userId="f2c5d9e3-e1cd-491b-8eea-425a4d9cf1c2" providerId="ADAL" clId="{610693F9-C0D9-4A74-924A-C7A27DE35518}" dt="2024-10-20T14:51:33.792" v="53" actId="26606"/>
          <ac:spMkLst>
            <pc:docMk/>
            <pc:sldMk cId="1267357944" sldId="432"/>
            <ac:spMk id="18" creationId="{53E5B1A8-3AC9-4BD1-9BBC-78CA94F2D1BA}"/>
          </ac:spMkLst>
        </pc:spChg>
        <pc:spChg chg="del">
          <ac:chgData name="Roberto" userId="f2c5d9e3-e1cd-491b-8eea-425a4d9cf1c2" providerId="ADAL" clId="{610693F9-C0D9-4A74-924A-C7A27DE35518}" dt="2024-10-20T14:51:30.256" v="52" actId="700"/>
          <ac:spMkLst>
            <pc:docMk/>
            <pc:sldMk cId="1267357944" sldId="432"/>
            <ac:spMk id="19" creationId="{979E27D9-03C7-44E2-9FF8-15D0C8506AF7}"/>
          </ac:spMkLst>
        </pc:spChg>
        <pc:spChg chg="add mod">
          <ac:chgData name="Roberto" userId="f2c5d9e3-e1cd-491b-8eea-425a4d9cf1c2" providerId="ADAL" clId="{610693F9-C0D9-4A74-924A-C7A27DE35518}" dt="2024-10-20T14:51:56.173" v="59" actId="1076"/>
          <ac:spMkLst>
            <pc:docMk/>
            <pc:sldMk cId="1267357944" sldId="432"/>
            <ac:spMk id="20" creationId="{315C224A-9EB3-4C8C-8BD9-564C82746EA9}"/>
          </ac:spMkLst>
        </pc:spChg>
        <pc:spChg chg="del">
          <ac:chgData name="Roberto" userId="f2c5d9e3-e1cd-491b-8eea-425a4d9cf1c2" providerId="ADAL" clId="{610693F9-C0D9-4A74-924A-C7A27DE35518}" dt="2024-10-20T14:51:30.256" v="52" actId="700"/>
          <ac:spMkLst>
            <pc:docMk/>
            <pc:sldMk cId="1267357944" sldId="432"/>
            <ac:spMk id="21" creationId="{EEBF1590-3B36-48EE-A89D-3B6F3CB256AB}"/>
          </ac:spMkLst>
        </pc:spChg>
        <pc:spChg chg="del">
          <ac:chgData name="Roberto" userId="f2c5d9e3-e1cd-491b-8eea-425a4d9cf1c2" providerId="ADAL" clId="{610693F9-C0D9-4A74-924A-C7A27DE35518}" dt="2024-10-20T14:51:30.256" v="52" actId="700"/>
          <ac:spMkLst>
            <pc:docMk/>
            <pc:sldMk cId="1267357944" sldId="432"/>
            <ac:spMk id="23" creationId="{AC8F6C8C-AB5A-4548-942D-E3FD40ACBC49}"/>
          </ac:spMkLst>
        </pc:spChg>
        <pc:picChg chg="add mod">
          <ac:chgData name="Roberto" userId="f2c5d9e3-e1cd-491b-8eea-425a4d9cf1c2" providerId="ADAL" clId="{610693F9-C0D9-4A74-924A-C7A27DE35518}" dt="2024-10-20T14:51:56.173" v="59" actId="1076"/>
          <ac:picMkLst>
            <pc:docMk/>
            <pc:sldMk cId="1267357944" sldId="432"/>
            <ac:picMk id="13" creationId="{56C59EB3-9888-4FA2-86FE-B9F3412B71F1}"/>
          </ac:picMkLst>
        </pc:picChg>
      </pc:sldChg>
      <pc:sldChg chg="addSp delSp modSp add del mod delDesignElem modShow chgLayout">
        <pc:chgData name="Roberto" userId="f2c5d9e3-e1cd-491b-8eea-425a4d9cf1c2" providerId="ADAL" clId="{610693F9-C0D9-4A74-924A-C7A27DE35518}" dt="2024-11-03T18:20:18.099" v="1707" actId="47"/>
        <pc:sldMkLst>
          <pc:docMk/>
          <pc:sldMk cId="2529912975" sldId="433"/>
        </pc:sldMkLst>
        <pc:spChg chg="mod ord">
          <ac:chgData name="Roberto" userId="f2c5d9e3-e1cd-491b-8eea-425a4d9cf1c2" providerId="ADAL" clId="{610693F9-C0D9-4A74-924A-C7A27DE35518}" dt="2024-10-20T15:37:13.195" v="349" actId="20577"/>
          <ac:spMkLst>
            <pc:docMk/>
            <pc:sldMk cId="2529912975" sldId="433"/>
            <ac:spMk id="2" creationId="{CF01D9AA-AE53-40C1-8A68-172F3A5041DB}"/>
          </ac:spMkLst>
        </pc:spChg>
        <pc:spChg chg="mod ord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5" creationId="{6FBB0FA1-223D-4A9E-A26B-B25F53D8BAA4}"/>
          </ac:spMkLst>
        </pc:spChg>
        <pc:spChg chg="add mod">
          <ac:chgData name="Roberto" userId="f2c5d9e3-e1cd-491b-8eea-425a4d9cf1c2" providerId="ADAL" clId="{610693F9-C0D9-4A74-924A-C7A27DE35518}" dt="2024-10-20T15:48:43.705" v="604" actId="207"/>
          <ac:spMkLst>
            <pc:docMk/>
            <pc:sldMk cId="2529912975" sldId="433"/>
            <ac:spMk id="11" creationId="{4AA4C1D9-FC41-4B3C-830B-05085217F2AF}"/>
          </ac:spMkLst>
        </pc:spChg>
        <pc:spChg chg="add del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19" creationId="{979E27D9-03C7-44E2-9FF8-15D0C8506AF7}"/>
          </ac:spMkLst>
        </pc:spChg>
        <pc:spChg chg="add del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21" creationId="{EEBF1590-3B36-48EE-A89D-3B6F3CB256AB}"/>
          </ac:spMkLst>
        </pc:spChg>
        <pc:spChg chg="add del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23" creationId="{AC8F6C8C-AB5A-4548-942D-E3FD40ACBC49}"/>
          </ac:spMkLst>
        </pc:spChg>
        <pc:spChg chg="add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28" creationId="{979E27D9-03C7-44E2-9FF8-15D0C8506AF7}"/>
          </ac:spMkLst>
        </pc:spChg>
        <pc:spChg chg="add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30" creationId="{EEBF1590-3B36-48EE-A89D-3B6F3CB256AB}"/>
          </ac:spMkLst>
        </pc:spChg>
        <pc:spChg chg="add">
          <ac:chgData name="Roberto" userId="f2c5d9e3-e1cd-491b-8eea-425a4d9cf1c2" providerId="ADAL" clId="{610693F9-C0D9-4A74-924A-C7A27DE35518}" dt="2024-10-20T14:53:10.209" v="97" actId="26606"/>
          <ac:spMkLst>
            <pc:docMk/>
            <pc:sldMk cId="2529912975" sldId="433"/>
            <ac:spMk id="32" creationId="{AC8F6C8C-AB5A-4548-942D-E3FD40ACBC49}"/>
          </ac:spMkLst>
        </pc:spChg>
      </pc:sldChg>
      <pc:sldChg chg="modSp add del mod">
        <pc:chgData name="Roberto" userId="f2c5d9e3-e1cd-491b-8eea-425a4d9cf1c2" providerId="ADAL" clId="{610693F9-C0D9-4A74-924A-C7A27DE35518}" dt="2024-10-20T15:38:16.814" v="357" actId="47"/>
        <pc:sldMkLst>
          <pc:docMk/>
          <pc:sldMk cId="159627069" sldId="434"/>
        </pc:sldMkLst>
        <pc:spChg chg="mod">
          <ac:chgData name="Roberto" userId="f2c5d9e3-e1cd-491b-8eea-425a4d9cf1c2" providerId="ADAL" clId="{610693F9-C0D9-4A74-924A-C7A27DE35518}" dt="2024-10-20T15:31:26.480" v="175" actId="20577"/>
          <ac:spMkLst>
            <pc:docMk/>
            <pc:sldMk cId="159627069" sldId="434"/>
            <ac:spMk id="2" creationId="{CF01D9AA-AE53-40C1-8A68-172F3A5041DB}"/>
          </ac:spMkLst>
        </pc:spChg>
        <pc:spChg chg="mod">
          <ac:chgData name="Roberto" userId="f2c5d9e3-e1cd-491b-8eea-425a4d9cf1c2" providerId="ADAL" clId="{610693F9-C0D9-4A74-924A-C7A27DE35518}" dt="2024-10-20T15:31:54.239" v="177"/>
          <ac:spMkLst>
            <pc:docMk/>
            <pc:sldMk cId="159627069" sldId="434"/>
            <ac:spMk id="11" creationId="{4AA4C1D9-FC41-4B3C-830B-05085217F2AF}"/>
          </ac:spMkLst>
        </pc:spChg>
      </pc:sldChg>
      <pc:sldChg chg="modSp add mod">
        <pc:chgData name="Roberto" userId="f2c5d9e3-e1cd-491b-8eea-425a4d9cf1c2" providerId="ADAL" clId="{610693F9-C0D9-4A74-924A-C7A27DE35518}" dt="2024-10-22T14:33:28.647" v="1592" actId="6549"/>
        <pc:sldMkLst>
          <pc:docMk/>
          <pc:sldMk cId="812668852" sldId="435"/>
        </pc:sldMkLst>
        <pc:spChg chg="mod">
          <ac:chgData name="Roberto" userId="f2c5d9e3-e1cd-491b-8eea-425a4d9cf1c2" providerId="ADAL" clId="{610693F9-C0D9-4A74-924A-C7A27DE35518}" dt="2024-10-22T14:33:28.647" v="1592" actId="6549"/>
          <ac:spMkLst>
            <pc:docMk/>
            <pc:sldMk cId="812668852" sldId="435"/>
            <ac:spMk id="11" creationId="{4AA4C1D9-FC41-4B3C-830B-05085217F2AF}"/>
          </ac:spMkLst>
        </pc:spChg>
      </pc:sldChg>
      <pc:sldChg chg="addSp delSp modSp add mod">
        <pc:chgData name="Roberto" userId="f2c5d9e3-e1cd-491b-8eea-425a4d9cf1c2" providerId="ADAL" clId="{610693F9-C0D9-4A74-924A-C7A27DE35518}" dt="2024-11-03T18:20:36.419" v="1711" actId="27636"/>
        <pc:sldMkLst>
          <pc:docMk/>
          <pc:sldMk cId="2096848216" sldId="436"/>
        </pc:sldMkLst>
        <pc:spChg chg="mod">
          <ac:chgData name="Roberto" userId="f2c5d9e3-e1cd-491b-8eea-425a4d9cf1c2" providerId="ADAL" clId="{610693F9-C0D9-4A74-924A-C7A27DE35518}" dt="2024-10-20T15:51:42.208" v="621" actId="1076"/>
          <ac:spMkLst>
            <pc:docMk/>
            <pc:sldMk cId="2096848216" sldId="436"/>
            <ac:spMk id="2" creationId="{CF01D9AA-AE53-40C1-8A68-172F3A5041DB}"/>
          </ac:spMkLst>
        </pc:spChg>
        <pc:spChg chg="del mod">
          <ac:chgData name="Roberto" userId="f2c5d9e3-e1cd-491b-8eea-425a4d9cf1c2" providerId="ADAL" clId="{610693F9-C0D9-4A74-924A-C7A27DE35518}" dt="2024-10-20T16:37:35.149" v="933" actId="478"/>
          <ac:spMkLst>
            <pc:docMk/>
            <pc:sldMk cId="2096848216" sldId="436"/>
            <ac:spMk id="5" creationId="{6FBB0FA1-223D-4A9E-A26B-B25F53D8BAA4}"/>
          </ac:spMkLst>
        </pc:spChg>
        <pc:spChg chg="add del mod">
          <ac:chgData name="Roberto" userId="f2c5d9e3-e1cd-491b-8eea-425a4d9cf1c2" providerId="ADAL" clId="{610693F9-C0D9-4A74-924A-C7A27DE35518}" dt="2024-10-20T16:38:09.954" v="944" actId="478"/>
          <ac:spMkLst>
            <pc:docMk/>
            <pc:sldMk cId="2096848216" sldId="436"/>
            <ac:spMk id="6" creationId="{ACC5FBFD-7CA4-4C33-903C-2A46289565DF}"/>
          </ac:spMkLst>
        </pc:spChg>
        <pc:spChg chg="add mod">
          <ac:chgData name="Roberto" userId="f2c5d9e3-e1cd-491b-8eea-425a4d9cf1c2" providerId="ADAL" clId="{610693F9-C0D9-4A74-924A-C7A27DE35518}" dt="2024-11-03T18:20:36.419" v="1711" actId="27636"/>
          <ac:spMkLst>
            <pc:docMk/>
            <pc:sldMk cId="2096848216" sldId="436"/>
            <ac:spMk id="8" creationId="{B7F7F3D3-CBF2-4906-BEBC-27635E116F22}"/>
          </ac:spMkLst>
        </pc:spChg>
        <pc:spChg chg="add del mod">
          <ac:chgData name="Roberto" userId="f2c5d9e3-e1cd-491b-8eea-425a4d9cf1c2" providerId="ADAL" clId="{610693F9-C0D9-4A74-924A-C7A27DE35518}" dt="2024-10-22T14:32:29.177" v="1519" actId="478"/>
          <ac:spMkLst>
            <pc:docMk/>
            <pc:sldMk cId="2096848216" sldId="436"/>
            <ac:spMk id="9" creationId="{F3E1010F-9E05-408B-9920-0EDBE7B1EFCB}"/>
          </ac:spMkLst>
        </pc:spChg>
        <pc:spChg chg="add del mod">
          <ac:chgData name="Roberto" userId="f2c5d9e3-e1cd-491b-8eea-425a4d9cf1c2" providerId="ADAL" clId="{610693F9-C0D9-4A74-924A-C7A27DE35518}" dt="2024-10-20T16:37:45.659" v="935" actId="478"/>
          <ac:spMkLst>
            <pc:docMk/>
            <pc:sldMk cId="2096848216" sldId="436"/>
            <ac:spMk id="11" creationId="{4AA4C1D9-FC41-4B3C-830B-05085217F2AF}"/>
          </ac:spMkLst>
        </pc:spChg>
        <pc:spChg chg="add del mod">
          <ac:chgData name="Roberto" userId="f2c5d9e3-e1cd-491b-8eea-425a4d9cf1c2" providerId="ADAL" clId="{610693F9-C0D9-4A74-924A-C7A27DE35518}" dt="2024-10-22T14:32:31.375" v="1520" actId="478"/>
          <ac:spMkLst>
            <pc:docMk/>
            <pc:sldMk cId="2096848216" sldId="436"/>
            <ac:spMk id="14" creationId="{EA35E915-A824-46E1-9059-8B11E73A8DF1}"/>
          </ac:spMkLst>
        </pc:spChg>
        <pc:picChg chg="add del mod modCrop">
          <ac:chgData name="Roberto" userId="f2c5d9e3-e1cd-491b-8eea-425a4d9cf1c2" providerId="ADAL" clId="{610693F9-C0D9-4A74-924A-C7A27DE35518}" dt="2024-10-22T14:32:26.740" v="1518" actId="478"/>
          <ac:picMkLst>
            <pc:docMk/>
            <pc:sldMk cId="2096848216" sldId="436"/>
            <ac:picMk id="4" creationId="{BE28A94B-3FF6-4C63-BDD8-CDB8994BA1ED}"/>
          </ac:picMkLst>
        </pc:picChg>
        <pc:picChg chg="add mod">
          <ac:chgData name="Roberto" userId="f2c5d9e3-e1cd-491b-8eea-425a4d9cf1c2" providerId="ADAL" clId="{610693F9-C0D9-4A74-924A-C7A27DE35518}" dt="2024-10-22T16:32:33.817" v="1699" actId="1076"/>
          <ac:picMkLst>
            <pc:docMk/>
            <pc:sldMk cId="2096848216" sldId="436"/>
            <ac:picMk id="10" creationId="{58CCF563-81F2-4E9A-B2D9-0D3B557A220B}"/>
          </ac:picMkLst>
        </pc:picChg>
      </pc:sldChg>
      <pc:sldChg chg="addSp delSp modSp add mod ord">
        <pc:chgData name="Roberto" userId="f2c5d9e3-e1cd-491b-8eea-425a4d9cf1c2" providerId="ADAL" clId="{610693F9-C0D9-4A74-924A-C7A27DE35518}" dt="2024-10-22T16:38:05.948" v="1705" actId="20577"/>
        <pc:sldMkLst>
          <pc:docMk/>
          <pc:sldMk cId="1414012050" sldId="437"/>
        </pc:sldMkLst>
        <pc:spChg chg="del">
          <ac:chgData name="Roberto" userId="f2c5d9e3-e1cd-491b-8eea-425a4d9cf1c2" providerId="ADAL" clId="{610693F9-C0D9-4A74-924A-C7A27DE35518}" dt="2024-10-20T16:36:01.598" v="910" actId="478"/>
          <ac:spMkLst>
            <pc:docMk/>
            <pc:sldMk cId="1414012050" sldId="437"/>
            <ac:spMk id="5" creationId="{6FBB0FA1-223D-4A9E-A26B-B25F53D8BAA4}"/>
          </ac:spMkLst>
        </pc:spChg>
        <pc:spChg chg="del mod">
          <ac:chgData name="Roberto" userId="f2c5d9e3-e1cd-491b-8eea-425a4d9cf1c2" providerId="ADAL" clId="{610693F9-C0D9-4A74-924A-C7A27DE35518}" dt="2024-10-20T16:34:27.974" v="880" actId="478"/>
          <ac:spMkLst>
            <pc:docMk/>
            <pc:sldMk cId="1414012050" sldId="437"/>
            <ac:spMk id="6" creationId="{ACC5FBFD-7CA4-4C33-903C-2A46289565DF}"/>
          </ac:spMkLst>
        </pc:spChg>
        <pc:spChg chg="add del mod">
          <ac:chgData name="Roberto" userId="f2c5d9e3-e1cd-491b-8eea-425a4d9cf1c2" providerId="ADAL" clId="{610693F9-C0D9-4A74-924A-C7A27DE35518}" dt="2024-10-20T16:39:18.938" v="970" actId="21"/>
          <ac:spMkLst>
            <pc:docMk/>
            <pc:sldMk cId="1414012050" sldId="437"/>
            <ac:spMk id="8" creationId="{A8161233-AE1F-42A1-BE4D-6B95F0FB8D5D}"/>
          </ac:spMkLst>
        </pc:spChg>
        <pc:spChg chg="add mod">
          <ac:chgData name="Roberto" userId="f2c5d9e3-e1cd-491b-8eea-425a4d9cf1c2" providerId="ADAL" clId="{610693F9-C0D9-4A74-924A-C7A27DE35518}" dt="2024-10-22T16:38:05.948" v="1705" actId="20577"/>
          <ac:spMkLst>
            <pc:docMk/>
            <pc:sldMk cId="1414012050" sldId="437"/>
            <ac:spMk id="10" creationId="{B4276039-D563-4A4B-9824-260DF9661432}"/>
          </ac:spMkLst>
        </pc:spChg>
        <pc:spChg chg="del mod">
          <ac:chgData name="Roberto" userId="f2c5d9e3-e1cd-491b-8eea-425a4d9cf1c2" providerId="ADAL" clId="{610693F9-C0D9-4A74-924A-C7A27DE35518}" dt="2024-10-20T16:36:12.777" v="915"/>
          <ac:spMkLst>
            <pc:docMk/>
            <pc:sldMk cId="1414012050" sldId="437"/>
            <ac:spMk id="11" creationId="{4AA4C1D9-FC41-4B3C-830B-05085217F2AF}"/>
          </ac:spMkLst>
        </pc:spChg>
        <pc:picChg chg="del mod modCrop">
          <ac:chgData name="Roberto" userId="f2c5d9e3-e1cd-491b-8eea-425a4d9cf1c2" providerId="ADAL" clId="{610693F9-C0D9-4A74-924A-C7A27DE35518}" dt="2024-10-20T16:39:31.425" v="974" actId="478"/>
          <ac:picMkLst>
            <pc:docMk/>
            <pc:sldMk cId="1414012050" sldId="437"/>
            <ac:picMk id="4" creationId="{BE28A94B-3FF6-4C63-BDD8-CDB8994BA1ED}"/>
          </ac:picMkLst>
        </pc:picChg>
        <pc:picChg chg="add mod">
          <ac:chgData name="Roberto" userId="f2c5d9e3-e1cd-491b-8eea-425a4d9cf1c2" providerId="ADAL" clId="{610693F9-C0D9-4A74-924A-C7A27DE35518}" dt="2024-10-20T16:34:08.882" v="871" actId="1076"/>
          <ac:picMkLst>
            <pc:docMk/>
            <pc:sldMk cId="1414012050" sldId="437"/>
            <ac:picMk id="7" creationId="{381589FA-4ED9-4FF5-AFD9-DB5779706BB2}"/>
          </ac:picMkLst>
        </pc:picChg>
      </pc:sldChg>
      <pc:sldChg chg="modSp add mod ord">
        <pc:chgData name="Roberto" userId="f2c5d9e3-e1cd-491b-8eea-425a4d9cf1c2" providerId="ADAL" clId="{610693F9-C0D9-4A74-924A-C7A27DE35518}" dt="2024-10-20T16:42:02.177" v="1077" actId="20577"/>
        <pc:sldMkLst>
          <pc:docMk/>
          <pc:sldMk cId="40815062" sldId="438"/>
        </pc:sldMkLst>
        <pc:spChg chg="mod">
          <ac:chgData name="Roberto" userId="f2c5d9e3-e1cd-491b-8eea-425a4d9cf1c2" providerId="ADAL" clId="{610693F9-C0D9-4A74-924A-C7A27DE35518}" dt="2024-10-20T16:42:02.177" v="1077" actId="20577"/>
          <ac:spMkLst>
            <pc:docMk/>
            <pc:sldMk cId="40815062" sldId="438"/>
            <ac:spMk id="4" creationId="{DA4BC503-3803-4D31-915D-4910F22D6015}"/>
          </ac:spMkLst>
        </pc:spChg>
      </pc:sldChg>
      <pc:sldChg chg="modSp add mod modShow">
        <pc:chgData name="Roberto" userId="f2c5d9e3-e1cd-491b-8eea-425a4d9cf1c2" providerId="ADAL" clId="{610693F9-C0D9-4A74-924A-C7A27DE35518}" dt="2024-11-03T18:21:35.037" v="1712" actId="729"/>
        <pc:sldMkLst>
          <pc:docMk/>
          <pc:sldMk cId="2049638837" sldId="439"/>
        </pc:sldMkLst>
        <pc:spChg chg="mod">
          <ac:chgData name="Roberto" userId="f2c5d9e3-e1cd-491b-8eea-425a4d9cf1c2" providerId="ADAL" clId="{610693F9-C0D9-4A74-924A-C7A27DE35518}" dt="2024-10-20T16:53:58.099" v="1134" actId="20577"/>
          <ac:spMkLst>
            <pc:docMk/>
            <pc:sldMk cId="2049638837" sldId="439"/>
            <ac:spMk id="2" creationId="{4D5729EE-9A5D-43BD-ACC2-9796387E4015}"/>
          </ac:spMkLst>
        </pc:spChg>
        <pc:spChg chg="mod">
          <ac:chgData name="Roberto" userId="f2c5d9e3-e1cd-491b-8eea-425a4d9cf1c2" providerId="ADAL" clId="{610693F9-C0D9-4A74-924A-C7A27DE35518}" dt="2024-10-20T16:54:33.157" v="1151" actId="6549"/>
          <ac:spMkLst>
            <pc:docMk/>
            <pc:sldMk cId="2049638837" sldId="439"/>
            <ac:spMk id="3" creationId="{1CF1DBF8-75BD-4912-96E5-F47537B3339A}"/>
          </ac:spMkLst>
        </pc:spChg>
      </pc:sldChg>
      <pc:sldChg chg="modSp mod">
        <pc:chgData name="Roberto" userId="f2c5d9e3-e1cd-491b-8eea-425a4d9cf1c2" providerId="ADAL" clId="{610693F9-C0D9-4A74-924A-C7A27DE35518}" dt="2024-10-22T14:42:13.507" v="1679" actId="108"/>
        <pc:sldMkLst>
          <pc:docMk/>
          <pc:sldMk cId="1497082470" sldId="440"/>
        </pc:sldMkLst>
        <pc:spChg chg="mod">
          <ac:chgData name="Roberto" userId="f2c5d9e3-e1cd-491b-8eea-425a4d9cf1c2" providerId="ADAL" clId="{610693F9-C0D9-4A74-924A-C7A27DE35518}" dt="2024-10-22T14:42:13.507" v="1679" actId="108"/>
          <ac:spMkLst>
            <pc:docMk/>
            <pc:sldMk cId="1497082470" sldId="440"/>
            <ac:spMk id="4" creationId="{D2A8DD58-45E7-42E6-9E62-9A3D13A4E9E1}"/>
          </ac:spMkLst>
        </pc:spChg>
      </pc:sldChg>
      <pc:sldChg chg="del">
        <pc:chgData name="Roberto" userId="f2c5d9e3-e1cd-491b-8eea-425a4d9cf1c2" providerId="ADAL" clId="{610693F9-C0D9-4A74-924A-C7A27DE35518}" dt="2024-10-22T14:17:15.997" v="1325" actId="47"/>
        <pc:sldMkLst>
          <pc:docMk/>
          <pc:sldMk cId="1719397735" sldId="442"/>
        </pc:sldMkLst>
      </pc:sldChg>
      <pc:sldChg chg="addSp modSp add mod">
        <pc:chgData name="Roberto" userId="f2c5d9e3-e1cd-491b-8eea-425a4d9cf1c2" providerId="ADAL" clId="{610693F9-C0D9-4A74-924A-C7A27DE35518}" dt="2024-10-22T14:26:53.060" v="1510" actId="20577"/>
        <pc:sldMkLst>
          <pc:docMk/>
          <pc:sldMk cId="3044984594" sldId="443"/>
        </pc:sldMkLst>
        <pc:spChg chg="mod">
          <ac:chgData name="Roberto" userId="f2c5d9e3-e1cd-491b-8eea-425a4d9cf1c2" providerId="ADAL" clId="{610693F9-C0D9-4A74-924A-C7A27DE35518}" dt="2024-10-22T14:16:29.673" v="1324" actId="1076"/>
          <ac:spMkLst>
            <pc:docMk/>
            <pc:sldMk cId="3044984594" sldId="443"/>
            <ac:spMk id="2" creationId="{CF01D9AA-AE53-40C1-8A68-172F3A5041DB}"/>
          </ac:spMkLst>
        </pc:spChg>
        <pc:spChg chg="add mod">
          <ac:chgData name="Roberto" userId="f2c5d9e3-e1cd-491b-8eea-425a4d9cf1c2" providerId="ADAL" clId="{610693F9-C0D9-4A74-924A-C7A27DE35518}" dt="2024-10-22T14:18:51.715" v="1368" actId="313"/>
          <ac:spMkLst>
            <pc:docMk/>
            <pc:sldMk cId="3044984594" sldId="443"/>
            <ac:spMk id="3" creationId="{A0062121-9E5F-45A2-AEDB-5DC625C55C39}"/>
          </ac:spMkLst>
        </pc:spChg>
        <pc:spChg chg="mod">
          <ac:chgData name="Roberto" userId="f2c5d9e3-e1cd-491b-8eea-425a4d9cf1c2" providerId="ADAL" clId="{610693F9-C0D9-4A74-924A-C7A27DE35518}" dt="2024-10-22T14:26:53.060" v="1510" actId="20577"/>
          <ac:spMkLst>
            <pc:docMk/>
            <pc:sldMk cId="3044984594" sldId="443"/>
            <ac:spMk id="11" creationId="{4AA4C1D9-FC41-4B3C-830B-05085217F2AF}"/>
          </ac:spMkLst>
        </pc:spChg>
      </pc:sldChg>
      <pc:sldChg chg="add">
        <pc:chgData name="Roberto" userId="f2c5d9e3-e1cd-491b-8eea-425a4d9cf1c2" providerId="ADAL" clId="{610693F9-C0D9-4A74-924A-C7A27DE35518}" dt="2024-11-03T18:22:32.040" v="1728" actId="2890"/>
        <pc:sldMkLst>
          <pc:docMk/>
          <pc:sldMk cId="1542737947" sldId="444"/>
        </pc:sldMkLst>
      </pc:sldChg>
      <pc:sldChg chg="delSp add del mod modShow">
        <pc:chgData name="Roberto" userId="f2c5d9e3-e1cd-491b-8eea-425a4d9cf1c2" providerId="ADAL" clId="{610693F9-C0D9-4A74-924A-C7A27DE35518}" dt="2024-10-22T14:37:58.287" v="1659" actId="47"/>
        <pc:sldMkLst>
          <pc:docMk/>
          <pc:sldMk cId="3763075891" sldId="444"/>
        </pc:sldMkLst>
        <pc:picChg chg="del">
          <ac:chgData name="Roberto" userId="f2c5d9e3-e1cd-491b-8eea-425a4d9cf1c2" providerId="ADAL" clId="{610693F9-C0D9-4A74-924A-C7A27DE35518}" dt="2024-10-22T14:36:21.765" v="1639" actId="21"/>
          <ac:picMkLst>
            <pc:docMk/>
            <pc:sldMk cId="3763075891" sldId="444"/>
            <ac:picMk id="4" creationId="{BE28A94B-3FF6-4C63-BDD8-CDB8994BA1ED}"/>
          </ac:picMkLst>
        </pc:picChg>
      </pc:sldChg>
      <pc:sldChg chg="addSp delSp modSp add mod ord">
        <pc:chgData name="Roberto" userId="f2c5d9e3-e1cd-491b-8eea-425a4d9cf1c2" providerId="ADAL" clId="{610693F9-C0D9-4A74-924A-C7A27DE35518}" dt="2024-11-03T18:30:07.695" v="1980" actId="404"/>
        <pc:sldMkLst>
          <pc:docMk/>
          <pc:sldMk cId="1245482227" sldId="445"/>
        </pc:sldMkLst>
        <pc:spChg chg="mod">
          <ac:chgData name="Roberto" userId="f2c5d9e3-e1cd-491b-8eea-425a4d9cf1c2" providerId="ADAL" clId="{610693F9-C0D9-4A74-924A-C7A27DE35518}" dt="2024-11-03T18:28:58.398" v="1876" actId="1076"/>
          <ac:spMkLst>
            <pc:docMk/>
            <pc:sldMk cId="1245482227" sldId="445"/>
            <ac:spMk id="2" creationId="{EDDD012D-EB84-4221-9134-9B42BBF5F69F}"/>
          </ac:spMkLst>
        </pc:spChg>
        <pc:spChg chg="mod">
          <ac:chgData name="Roberto" userId="f2c5d9e3-e1cd-491b-8eea-425a4d9cf1c2" providerId="ADAL" clId="{610693F9-C0D9-4A74-924A-C7A27DE35518}" dt="2024-11-03T18:30:07.695" v="1980" actId="404"/>
          <ac:spMkLst>
            <pc:docMk/>
            <pc:sldMk cId="1245482227" sldId="445"/>
            <ac:spMk id="3" creationId="{09B90FB9-5F3D-4EA1-9137-46DBCB28E1F9}"/>
          </ac:spMkLst>
        </pc:spChg>
        <pc:spChg chg="add mod">
          <ac:chgData name="Roberto" userId="f2c5d9e3-e1cd-491b-8eea-425a4d9cf1c2" providerId="ADAL" clId="{610693F9-C0D9-4A74-924A-C7A27DE35518}" dt="2024-11-03T18:28:37.740" v="1871" actId="164"/>
          <ac:spMkLst>
            <pc:docMk/>
            <pc:sldMk cId="1245482227" sldId="445"/>
            <ac:spMk id="9" creationId="{87E4431B-3F39-4A18-A183-8A926C23D761}"/>
          </ac:spMkLst>
        </pc:spChg>
        <pc:spChg chg="add del">
          <ac:chgData name="Roberto" userId="f2c5d9e3-e1cd-491b-8eea-425a4d9cf1c2" providerId="ADAL" clId="{610693F9-C0D9-4A74-924A-C7A27DE35518}" dt="2024-11-03T18:27:53.034" v="1867" actId="11529"/>
          <ac:spMkLst>
            <pc:docMk/>
            <pc:sldMk cId="1245482227" sldId="445"/>
            <ac:spMk id="11" creationId="{69E156A0-7F97-4CE0-967A-D5D130A6DE1D}"/>
          </ac:spMkLst>
        </pc:spChg>
        <pc:spChg chg="add mod">
          <ac:chgData name="Roberto" userId="f2c5d9e3-e1cd-491b-8eea-425a4d9cf1c2" providerId="ADAL" clId="{610693F9-C0D9-4A74-924A-C7A27DE35518}" dt="2024-11-03T18:28:37.740" v="1871" actId="164"/>
          <ac:spMkLst>
            <pc:docMk/>
            <pc:sldMk cId="1245482227" sldId="445"/>
            <ac:spMk id="13" creationId="{BDC397F0-8D41-4BCD-B4D1-F5408B4AB9E9}"/>
          </ac:spMkLst>
        </pc:spChg>
        <pc:grpChg chg="add mod">
          <ac:chgData name="Roberto" userId="f2c5d9e3-e1cd-491b-8eea-425a4d9cf1c2" providerId="ADAL" clId="{610693F9-C0D9-4A74-924A-C7A27DE35518}" dt="2024-11-03T18:28:37.740" v="1871" actId="164"/>
          <ac:grpSpMkLst>
            <pc:docMk/>
            <pc:sldMk cId="1245482227" sldId="445"/>
            <ac:grpSpMk id="14" creationId="{2C110CED-F762-4250-B633-D58C2CFA2AF7}"/>
          </ac:grpSpMkLst>
        </pc:grpChg>
        <pc:picChg chg="add del mod">
          <ac:chgData name="Roberto" userId="f2c5d9e3-e1cd-491b-8eea-425a4d9cf1c2" providerId="ADAL" clId="{610693F9-C0D9-4A74-924A-C7A27DE35518}" dt="2024-11-03T18:27:14.548" v="1860" actId="478"/>
          <ac:picMkLst>
            <pc:docMk/>
            <pc:sldMk cId="1245482227" sldId="445"/>
            <ac:picMk id="5" creationId="{75A47342-8275-45DD-81B6-FFF53C3748AE}"/>
          </ac:picMkLst>
        </pc:picChg>
        <pc:picChg chg="add mod">
          <ac:chgData name="Roberto" userId="f2c5d9e3-e1cd-491b-8eea-425a4d9cf1c2" providerId="ADAL" clId="{610693F9-C0D9-4A74-924A-C7A27DE35518}" dt="2024-11-03T18:28:37.740" v="1871" actId="164"/>
          <ac:picMkLst>
            <pc:docMk/>
            <pc:sldMk cId="1245482227" sldId="445"/>
            <ac:picMk id="7" creationId="{6B1D0BC1-A166-49C1-8ECD-51074076BEDD}"/>
          </ac:picMkLst>
        </pc:picChg>
      </pc:sldChg>
      <pc:sldChg chg="addSp delSp modSp add mod">
        <pc:chgData name="Roberto" userId="f2c5d9e3-e1cd-491b-8eea-425a4d9cf1c2" providerId="ADAL" clId="{610693F9-C0D9-4A74-924A-C7A27DE35518}" dt="2024-11-03T18:34:17.774" v="2109" actId="313"/>
        <pc:sldMkLst>
          <pc:docMk/>
          <pc:sldMk cId="3590646425" sldId="446"/>
        </pc:sldMkLst>
        <pc:spChg chg="mod">
          <ac:chgData name="Roberto" userId="f2c5d9e3-e1cd-491b-8eea-425a4d9cf1c2" providerId="ADAL" clId="{610693F9-C0D9-4A74-924A-C7A27DE35518}" dt="2024-11-03T18:33:06.303" v="2043" actId="1076"/>
          <ac:spMkLst>
            <pc:docMk/>
            <pc:sldMk cId="3590646425" sldId="446"/>
            <ac:spMk id="2" creationId="{EDDD012D-EB84-4221-9134-9B42BBF5F69F}"/>
          </ac:spMkLst>
        </pc:spChg>
        <pc:spChg chg="mod">
          <ac:chgData name="Roberto" userId="f2c5d9e3-e1cd-491b-8eea-425a4d9cf1c2" providerId="ADAL" clId="{610693F9-C0D9-4A74-924A-C7A27DE35518}" dt="2024-11-03T18:34:17.774" v="2109" actId="313"/>
          <ac:spMkLst>
            <pc:docMk/>
            <pc:sldMk cId="3590646425" sldId="446"/>
            <ac:spMk id="3" creationId="{09B90FB9-5F3D-4EA1-9137-46DBCB28E1F9}"/>
          </ac:spMkLst>
        </pc:spChg>
        <pc:spChg chg="add mod">
          <ac:chgData name="Roberto" userId="f2c5d9e3-e1cd-491b-8eea-425a4d9cf1c2" providerId="ADAL" clId="{610693F9-C0D9-4A74-924A-C7A27DE35518}" dt="2024-11-03T18:32:59.706" v="2042" actId="693"/>
          <ac:spMkLst>
            <pc:docMk/>
            <pc:sldMk cId="3590646425" sldId="446"/>
            <ac:spMk id="6" creationId="{D1BA2573-622D-4CE0-B33F-4AE66D127BDC}"/>
          </ac:spMkLst>
        </pc:spChg>
        <pc:grpChg chg="del">
          <ac:chgData name="Roberto" userId="f2c5d9e3-e1cd-491b-8eea-425a4d9cf1c2" providerId="ADAL" clId="{610693F9-C0D9-4A74-924A-C7A27DE35518}" dt="2024-11-03T18:30:20.466" v="1982" actId="478"/>
          <ac:grpSpMkLst>
            <pc:docMk/>
            <pc:sldMk cId="3590646425" sldId="446"/>
            <ac:grpSpMk id="14" creationId="{2C110CED-F762-4250-B633-D58C2CFA2AF7}"/>
          </ac:grpSpMkLst>
        </pc:grpChg>
        <pc:picChg chg="add mod">
          <ac:chgData name="Roberto" userId="f2c5d9e3-e1cd-491b-8eea-425a4d9cf1c2" providerId="ADAL" clId="{610693F9-C0D9-4A74-924A-C7A27DE35518}" dt="2024-11-03T18:31:43.242" v="1984" actId="1076"/>
          <ac:picMkLst>
            <pc:docMk/>
            <pc:sldMk cId="3590646425" sldId="446"/>
            <ac:picMk id="5" creationId="{ACDC91C8-79EB-407C-8200-038B71665835}"/>
          </ac:picMkLst>
        </pc:picChg>
      </pc:sldChg>
      <pc:sldChg chg="addSp delSp modSp add mod">
        <pc:chgData name="Roberto" userId="f2c5d9e3-e1cd-491b-8eea-425a4d9cf1c2" providerId="ADAL" clId="{610693F9-C0D9-4A74-924A-C7A27DE35518}" dt="2024-11-03T18:38:19.334" v="2233" actId="313"/>
        <pc:sldMkLst>
          <pc:docMk/>
          <pc:sldMk cId="952598152" sldId="447"/>
        </pc:sldMkLst>
        <pc:spChg chg="mod">
          <ac:chgData name="Roberto" userId="f2c5d9e3-e1cd-491b-8eea-425a4d9cf1c2" providerId="ADAL" clId="{610693F9-C0D9-4A74-924A-C7A27DE35518}" dt="2024-11-03T18:37:52.360" v="2189" actId="1076"/>
          <ac:spMkLst>
            <pc:docMk/>
            <pc:sldMk cId="952598152" sldId="447"/>
            <ac:spMk id="2" creationId="{EDDD012D-EB84-4221-9134-9B42BBF5F69F}"/>
          </ac:spMkLst>
        </pc:spChg>
        <pc:spChg chg="mod">
          <ac:chgData name="Roberto" userId="f2c5d9e3-e1cd-491b-8eea-425a4d9cf1c2" providerId="ADAL" clId="{610693F9-C0D9-4A74-924A-C7A27DE35518}" dt="2024-11-03T18:38:19.334" v="2233" actId="313"/>
          <ac:spMkLst>
            <pc:docMk/>
            <pc:sldMk cId="952598152" sldId="447"/>
            <ac:spMk id="3" creationId="{09B90FB9-5F3D-4EA1-9137-46DBCB28E1F9}"/>
          </ac:spMkLst>
        </pc:spChg>
        <pc:spChg chg="del">
          <ac:chgData name="Roberto" userId="f2c5d9e3-e1cd-491b-8eea-425a4d9cf1c2" providerId="ADAL" clId="{610693F9-C0D9-4A74-924A-C7A27DE35518}" dt="2024-11-03T18:36:31.516" v="2171" actId="478"/>
          <ac:spMkLst>
            <pc:docMk/>
            <pc:sldMk cId="952598152" sldId="447"/>
            <ac:spMk id="6" creationId="{D1BA2573-622D-4CE0-B33F-4AE66D127BDC}"/>
          </ac:spMkLst>
        </pc:spChg>
        <pc:picChg chg="del">
          <ac:chgData name="Roberto" userId="f2c5d9e3-e1cd-491b-8eea-425a4d9cf1c2" providerId="ADAL" clId="{610693F9-C0D9-4A74-924A-C7A27DE35518}" dt="2024-11-03T18:36:04.720" v="2111" actId="478"/>
          <ac:picMkLst>
            <pc:docMk/>
            <pc:sldMk cId="952598152" sldId="447"/>
            <ac:picMk id="5" creationId="{ACDC91C8-79EB-407C-8200-038B71665835}"/>
          </ac:picMkLst>
        </pc:picChg>
        <pc:picChg chg="add mod">
          <ac:chgData name="Roberto" userId="f2c5d9e3-e1cd-491b-8eea-425a4d9cf1c2" providerId="ADAL" clId="{610693F9-C0D9-4A74-924A-C7A27DE35518}" dt="2024-11-03T18:37:31.187" v="2181" actId="1076"/>
          <ac:picMkLst>
            <pc:docMk/>
            <pc:sldMk cId="952598152" sldId="447"/>
            <ac:picMk id="7" creationId="{95803066-ABCB-4894-9674-A7AB5C7F3C17}"/>
          </ac:picMkLst>
        </pc:picChg>
        <pc:picChg chg="add mod">
          <ac:chgData name="Roberto" userId="f2c5d9e3-e1cd-491b-8eea-425a4d9cf1c2" providerId="ADAL" clId="{610693F9-C0D9-4A74-924A-C7A27DE35518}" dt="2024-11-03T18:37:12.182" v="2175" actId="11530"/>
          <ac:picMkLst>
            <pc:docMk/>
            <pc:sldMk cId="952598152" sldId="447"/>
            <ac:picMk id="11" creationId="{D9A29C5A-8034-49E6-8804-4EB0EA15E54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tif>
</file>

<file path=ppt/media/image2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E7EA94-3DC4-4D10-AE83-AD75EE2C8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CDF9A03-AFAB-4A26-95A2-62930CD5F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FF9BB5-DF23-4535-92C2-34D1FF6D0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3D96BF-638E-45EC-8EED-17135B2E4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DD3385-1DA5-45F1-8130-B33CDA4EE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074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67EA92-E6A9-4D30-B548-0DD69DADC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53C27A-506D-45F1-AD21-FA8050ED3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E6F8C5-5A36-4F2A-833E-5EE254F48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00719D-297C-4D21-BD5E-8831DD0CE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A5505F-804A-490D-AAE1-036824CDC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552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AFAB4C3-5817-4BB0-9A04-7ECF8B2C28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64CC6B-188E-40AC-A106-DC28FE3C0C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A13BBC-60AD-42AE-B1FA-DA33B03F5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474742-69B3-46BD-B768-B50891B97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EF3BAD-FA18-4D2B-A3D9-E213428DB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974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0901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4651FB-BD97-48A0-8161-3A796524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3EDEDA-6271-4EE9-9757-BF44A0C43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F61707-FDB9-4DCA-B5CB-AEE5E3AC1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0BBAFC-D10B-4B5A-9C47-0F1B15B07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001F41-A50D-41B7-97FC-E3185A0AA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8633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0374BA-E11B-4D9C-86A4-85789AC5D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96DD18-848E-4BE6-8F2F-5B28EC857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866552-3D5B-495F-85C5-CE4BD4D14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358DEB-E6DA-4C65-BAF5-10E6E70E7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75F9127-A8C8-4CA4-AB11-28FB90793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573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BAE2AF-3EC7-45B6-A396-C53F6F891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761725-FCC0-4FE6-A4EA-691F58B546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D7997C-F612-4797-8CB9-32C39FDDCD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3A89C37-B8B9-4882-BD9D-ADB8A6C6F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BC137B-EDC8-45CD-B400-D03D2C58F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1D7DD9C-2E0E-43CA-847F-09D9C3F86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6609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EF157-3D22-4327-BBFF-A052116BB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4DD9BC-7F41-46B6-ACE2-85EA6B4235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803630E-F74D-4260-8126-C42C2268AD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F53E083-9843-4E51-8E88-C95813046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955DAEC-96F1-49A7-82A9-A3197A3FA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6A2C37E-D106-4F93-8A37-ACD43C516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1B9135D-9E27-4058-970B-37BB5F0C7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55918B7-95DF-47B5-9DB2-06CE61621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537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16EF82-1C72-4FE5-AFFE-92A99B597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5B696C2-D79D-4DB9-A662-C5034DB8D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EE0743C-3531-49EA-A31C-C2B56EFFD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CB1F29-FB6E-48E2-924C-5EA58FD9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014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6CB28D0-8DB0-426C-AEBE-A3023CD8A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5351A6-9BF2-4A06-AFC1-C59CDE8A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A0AB8F2-44A9-48C5-BD96-A32675E8A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4888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21E11-3D36-42E4-A660-3DDD2D864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2CFE88-B629-4C2D-B617-E637E6CAA5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79218D-55A4-46B9-8B65-2A189314D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05B989-7BC2-40C2-B19A-6BF7524E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16488B-CD7B-4795-A943-3CA4BD000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ABCC8E2-867D-492D-98F3-36516C6F7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3615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D2CA25-691B-41D8-B998-E57E50F3D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C2CE29B-BBDD-45AA-8ED9-58FB119F2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DF22E65-EB96-42D0-9A95-9A46A4065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2E91EF-7F4B-4357-AAE1-5D26EBFB7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F1CE14-386C-4632-BBD2-EB0538C95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612719-A7D7-4D57-B050-16DFA7FF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555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A6ADD9-925D-4013-8254-C533ACD14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8F7B154-71E1-4F0B-BA13-74C808711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E09724E-FAC9-4057-BD09-50A75CA1BC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08D6A-9A9A-4A9A-8B5E-C4F681A24F1E}" type="datetimeFigureOut">
              <a:rPr lang="pt-BR" smtClean="0"/>
              <a:t>10/04/2025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1F256B-5827-4884-9660-5362886EB5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E420AA9-DB79-4D32-92DD-0D2DCA76A2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5251A-25D8-446D-A70C-2A5B4F46607C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-321200650,&quot;Placement&quot;:&quot;Footer&quot;,&quot;Top&quot;:519.343,&quot;Left&quot;:454.655182,&quot;SlideWidth&quot;:960,&quot;SlideHeight&quot;:540}">
            <a:extLst>
              <a:ext uri="{FF2B5EF4-FFF2-40B4-BE49-F238E27FC236}">
                <a16:creationId xmlns:a16="http://schemas.microsoft.com/office/drawing/2014/main" id="{73BA7D1F-A6CE-4A5D-AE41-C433B616D4B2}"/>
              </a:ext>
            </a:extLst>
          </p:cNvPr>
          <p:cNvSpPr txBox="1"/>
          <p:nvPr userDrawn="1"/>
        </p:nvSpPr>
        <p:spPr>
          <a:xfrm>
            <a:off x="5774121" y="6595656"/>
            <a:ext cx="64375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1668201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expo.dev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B27B9C-9F2E-4F6A-9070-34F37719F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pt-BR" sz="4800" dirty="0">
                <a:solidFill>
                  <a:srgbClr val="FFFFFF"/>
                </a:solidFill>
              </a:rPr>
              <a:t>REACT NATIVE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25DC42-9387-494C-806E-173A08A96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endParaRPr lang="pt-BR">
              <a:solidFill>
                <a:srgbClr val="FFFF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335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899" y="0"/>
            <a:ext cx="9688296" cy="774329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Instalação </a:t>
            </a:r>
            <a:r>
              <a:rPr lang="pt-BR" sz="4000" b="1" dirty="0" err="1">
                <a:solidFill>
                  <a:srgbClr val="7030A0"/>
                </a:solidFill>
              </a:rPr>
              <a:t>React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 err="1">
                <a:solidFill>
                  <a:srgbClr val="7030A0"/>
                </a:solidFill>
              </a:rPr>
              <a:t>Native</a:t>
            </a:r>
            <a:endParaRPr lang="pt-BR" sz="4000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FBB0FA1-223D-4A9E-A26B-B25F53D8B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endParaRPr lang="pt-BR" sz="2000"/>
          </a:p>
          <a:p>
            <a:endParaRPr lang="pt-BR" sz="20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AA4C1D9-FC41-4B3C-830B-05085217F2AF}"/>
              </a:ext>
            </a:extLst>
          </p:cNvPr>
          <p:cNvSpPr txBox="1"/>
          <p:nvPr/>
        </p:nvSpPr>
        <p:spPr>
          <a:xfrm>
            <a:off x="723899" y="891172"/>
            <a:ext cx="11029951" cy="550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7030A0"/>
                </a:solidFill>
              </a:rPr>
              <a:t>Node.js</a:t>
            </a:r>
            <a:r>
              <a:rPr lang="pt-BR" sz="2400" dirty="0">
                <a:solidFill>
                  <a:srgbClr val="7030A0"/>
                </a:solidFill>
              </a:rPr>
              <a:t>: </a:t>
            </a:r>
          </a:p>
          <a:p>
            <a:r>
              <a:rPr lang="pt-BR" sz="2400" dirty="0"/>
              <a:t>O </a:t>
            </a:r>
            <a:r>
              <a:rPr lang="pt-BR" sz="2400" dirty="0" err="1">
                <a:solidFill>
                  <a:srgbClr val="C00000"/>
                </a:solidFill>
              </a:rPr>
              <a:t>React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Native</a:t>
            </a:r>
            <a:r>
              <a:rPr lang="pt-BR" sz="2400" dirty="0">
                <a:solidFill>
                  <a:srgbClr val="C00000"/>
                </a:solidFill>
              </a:rPr>
              <a:t> utiliza o Node.js para gerenciar pacotes</a:t>
            </a:r>
            <a:r>
              <a:rPr lang="pt-BR" sz="2400" dirty="0"/>
              <a:t>. Instale o Node.js no </a:t>
            </a:r>
            <a:r>
              <a:rPr lang="pt-BR" sz="2400" dirty="0">
                <a:hlinkClick r:id="rId2"/>
              </a:rPr>
              <a:t>site oficial</a:t>
            </a:r>
            <a:r>
              <a:rPr lang="pt-BR" sz="2400" dirty="0"/>
              <a:t>.</a:t>
            </a:r>
          </a:p>
          <a:p>
            <a:r>
              <a:rPr lang="pt-BR" sz="2400" dirty="0"/>
              <a:t>Após instalação, para testar use os comandos: </a:t>
            </a:r>
            <a:r>
              <a:rPr lang="pt-BR" sz="2400" dirty="0">
                <a:solidFill>
                  <a:srgbClr val="C00000"/>
                </a:solidFill>
              </a:rPr>
              <a:t>node –v</a:t>
            </a:r>
            <a:r>
              <a:rPr lang="pt-BR" sz="2400" dirty="0"/>
              <a:t> e </a:t>
            </a:r>
            <a:r>
              <a:rPr lang="pt-BR" sz="2400" dirty="0">
                <a:solidFill>
                  <a:srgbClr val="C00000"/>
                </a:solidFill>
              </a:rPr>
              <a:t>npm –v</a:t>
            </a:r>
          </a:p>
          <a:p>
            <a:endParaRPr lang="pt-B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7030A0"/>
                </a:solidFill>
              </a:rPr>
              <a:t>Android Studio</a:t>
            </a:r>
            <a:r>
              <a:rPr lang="pt-BR" sz="2400" dirty="0">
                <a:solidFill>
                  <a:srgbClr val="7030A0"/>
                </a:solidFill>
              </a:rPr>
              <a:t> </a:t>
            </a:r>
          </a:p>
          <a:p>
            <a:r>
              <a:rPr lang="pt-BR" sz="2400" dirty="0"/>
              <a:t>O </a:t>
            </a:r>
            <a:r>
              <a:rPr lang="pt-BR" sz="2400" dirty="0" err="1">
                <a:solidFill>
                  <a:srgbClr val="C00000"/>
                </a:solidFill>
              </a:rPr>
              <a:t>React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 err="1">
                <a:solidFill>
                  <a:srgbClr val="C00000"/>
                </a:solidFill>
              </a:rPr>
              <a:t>Native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/>
              <a:t>pode utilizar o</a:t>
            </a:r>
            <a:r>
              <a:rPr lang="pt-BR" sz="2400" dirty="0">
                <a:solidFill>
                  <a:srgbClr val="C00000"/>
                </a:solidFill>
              </a:rPr>
              <a:t> emulador </a:t>
            </a:r>
            <a:r>
              <a:rPr lang="pt-BR" sz="2400" dirty="0"/>
              <a:t>do</a:t>
            </a:r>
            <a:r>
              <a:rPr lang="pt-BR" sz="2400" dirty="0">
                <a:solidFill>
                  <a:srgbClr val="C00000"/>
                </a:solidFill>
              </a:rPr>
              <a:t> Android Studio;</a:t>
            </a:r>
          </a:p>
          <a:p>
            <a:endParaRPr lang="pt-BR" sz="2000" dirty="0">
              <a:solidFill>
                <a:srgbClr val="C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7030A0"/>
                </a:solidFill>
              </a:rPr>
              <a:t>Adicione as seguintes variáveis de ambiente: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7030A0"/>
                </a:solidFill>
              </a:rPr>
              <a:t>JAVA_HOME: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/>
              <a:t>aponte para a pasta onde o JDK foi instalado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7030A0"/>
                </a:solidFill>
              </a:rPr>
              <a:t>ANDROID_HOME: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/>
              <a:t>aponte para a pasta do SDK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7030A0"/>
                </a:solidFill>
              </a:rPr>
              <a:t>Adicione os seguintes caminhos ao PATH: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/>
              <a:t>%JAVA_HOME%\bin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/>
              <a:t>%ANDROID_HOME%\tools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dirty="0"/>
              <a:t>%ANDROID_HOME%\</a:t>
            </a:r>
            <a:r>
              <a:rPr lang="pt-BR" sz="2000" dirty="0" err="1"/>
              <a:t>platform</a:t>
            </a:r>
            <a:r>
              <a:rPr lang="pt-BR" sz="2000" dirty="0"/>
              <a:t>-tools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A0062121-9E5F-45A2-AEDB-5DC625C55C39}"/>
              </a:ext>
            </a:extLst>
          </p:cNvPr>
          <p:cNvSpPr/>
          <p:nvPr/>
        </p:nvSpPr>
        <p:spPr>
          <a:xfrm rot="20868140">
            <a:off x="6839896" y="4329410"/>
            <a:ext cx="487492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2400" b="0" cap="none" spc="0" dirty="0">
                <a:ln w="0"/>
                <a:solidFill>
                  <a:srgbClr val="C0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 partir daqui, temos 2 possibilidades</a:t>
            </a:r>
          </a:p>
        </p:txBody>
      </p:sp>
    </p:spTree>
    <p:extLst>
      <p:ext uri="{BB962C8B-B14F-4D97-AF65-F5344CB8AC3E}">
        <p14:creationId xmlns:p14="http://schemas.microsoft.com/office/powerpoint/2010/main" val="3044984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774329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Instalação (</a:t>
            </a:r>
            <a:r>
              <a:rPr lang="pt-BR" sz="4000" b="1" dirty="0" err="1">
                <a:solidFill>
                  <a:srgbClr val="7030A0"/>
                </a:solidFill>
              </a:rPr>
              <a:t>React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 err="1">
                <a:solidFill>
                  <a:srgbClr val="7030A0"/>
                </a:solidFill>
              </a:rPr>
              <a:t>Native</a:t>
            </a:r>
            <a:r>
              <a:rPr lang="pt-BR" sz="4000" b="1" dirty="0">
                <a:solidFill>
                  <a:srgbClr val="7030A0"/>
                </a:solidFill>
              </a:rPr>
              <a:t> CLI)</a:t>
            </a:r>
            <a:endParaRPr lang="pt-BR" sz="4000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FBB0FA1-223D-4A9E-A26B-B25F53D8B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9"/>
            <a:ext cx="9688296" cy="3454358"/>
          </a:xfrm>
        </p:spPr>
        <p:txBody>
          <a:bodyPr anchor="t">
            <a:normAutofit/>
          </a:bodyPr>
          <a:lstStyle/>
          <a:p>
            <a:endParaRPr lang="pt-BR" sz="2000"/>
          </a:p>
          <a:p>
            <a:endParaRPr lang="pt-BR" sz="20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AA4C1D9-FC41-4B3C-830B-05085217F2AF}"/>
              </a:ext>
            </a:extLst>
          </p:cNvPr>
          <p:cNvSpPr txBox="1"/>
          <p:nvPr/>
        </p:nvSpPr>
        <p:spPr>
          <a:xfrm>
            <a:off x="704849" y="1207085"/>
            <a:ext cx="11029951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>
                <a:solidFill>
                  <a:srgbClr val="7030A0"/>
                </a:solidFill>
              </a:rPr>
              <a:t>Node.js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>
                <a:solidFill>
                  <a:srgbClr val="7030A0"/>
                </a:solidFill>
              </a:rPr>
              <a:t>Android Studio 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>
              <a:solidFill>
                <a:srgbClr val="7030A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2400" b="1" dirty="0" err="1">
                <a:solidFill>
                  <a:srgbClr val="7030A0"/>
                </a:solidFill>
              </a:rPr>
              <a:t>React</a:t>
            </a:r>
            <a:r>
              <a:rPr lang="pt-BR" sz="2400" b="1" dirty="0">
                <a:solidFill>
                  <a:srgbClr val="7030A0"/>
                </a:solidFill>
              </a:rPr>
              <a:t> </a:t>
            </a:r>
            <a:r>
              <a:rPr lang="pt-BR" sz="2400" b="1" dirty="0" err="1">
                <a:solidFill>
                  <a:srgbClr val="7030A0"/>
                </a:solidFill>
              </a:rPr>
              <a:t>Native</a:t>
            </a:r>
            <a:r>
              <a:rPr lang="pt-BR" sz="2400" b="1" dirty="0">
                <a:solidFill>
                  <a:srgbClr val="7030A0"/>
                </a:solidFill>
              </a:rPr>
              <a:t> CLI</a:t>
            </a:r>
            <a:r>
              <a:rPr lang="pt-BR" sz="2400" dirty="0">
                <a:solidFill>
                  <a:srgbClr val="7030A0"/>
                </a:solidFill>
              </a:rPr>
              <a:t>: </a:t>
            </a:r>
          </a:p>
          <a:p>
            <a:r>
              <a:rPr lang="pt-BR" sz="2400" dirty="0"/>
              <a:t>Após instalar o Node.js, você pode instalar a </a:t>
            </a:r>
            <a:r>
              <a:rPr lang="pt-BR" sz="2400" b="1" dirty="0">
                <a:solidFill>
                  <a:srgbClr val="C00000"/>
                </a:solidFill>
              </a:rPr>
              <a:t>CLI do </a:t>
            </a:r>
            <a:r>
              <a:rPr lang="pt-BR" sz="2400" b="1" dirty="0" err="1">
                <a:solidFill>
                  <a:srgbClr val="C00000"/>
                </a:solidFill>
              </a:rPr>
              <a:t>React</a:t>
            </a:r>
            <a:r>
              <a:rPr lang="pt-BR" sz="2400" b="1" dirty="0">
                <a:solidFill>
                  <a:srgbClr val="C00000"/>
                </a:solidFill>
              </a:rPr>
              <a:t> </a:t>
            </a:r>
            <a:r>
              <a:rPr lang="pt-BR" sz="2400" b="1" dirty="0" err="1">
                <a:solidFill>
                  <a:srgbClr val="C00000"/>
                </a:solidFill>
              </a:rPr>
              <a:t>Native</a:t>
            </a:r>
            <a:r>
              <a:rPr lang="pt-BR" sz="2400" b="1" dirty="0">
                <a:solidFill>
                  <a:srgbClr val="C00000"/>
                </a:solidFill>
              </a:rPr>
              <a:t> </a:t>
            </a:r>
            <a:r>
              <a:rPr lang="pt-BR" sz="2400" dirty="0"/>
              <a:t>com o comando:</a:t>
            </a:r>
          </a:p>
          <a:p>
            <a:pPr marL="0" indent="0">
              <a:buNone/>
            </a:pPr>
            <a:r>
              <a:rPr lang="pt-BR" sz="2400" dirty="0"/>
              <a:t>	</a:t>
            </a:r>
            <a:r>
              <a:rPr lang="pt-BR" sz="2400" b="1" dirty="0">
                <a:solidFill>
                  <a:srgbClr val="0070C0"/>
                </a:solidFill>
              </a:rPr>
              <a:t>npm </a:t>
            </a:r>
            <a:r>
              <a:rPr lang="pt-BR" sz="2400" b="1" dirty="0" err="1">
                <a:solidFill>
                  <a:srgbClr val="0070C0"/>
                </a:solidFill>
              </a:rPr>
              <a:t>install</a:t>
            </a:r>
            <a:r>
              <a:rPr lang="pt-BR" sz="2400" b="1" dirty="0">
                <a:solidFill>
                  <a:srgbClr val="0070C0"/>
                </a:solidFill>
              </a:rPr>
              <a:t> -g </a:t>
            </a:r>
            <a:r>
              <a:rPr lang="pt-BR" sz="2400" b="1" dirty="0" err="1">
                <a:solidFill>
                  <a:srgbClr val="0070C0"/>
                </a:solidFill>
              </a:rPr>
              <a:t>react-native-cli</a:t>
            </a:r>
            <a:endParaRPr lang="pt-BR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t-BR" sz="2400" b="1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pt-BR" sz="2400" b="1" dirty="0">
                <a:solidFill>
                  <a:srgbClr val="7030A0"/>
                </a:solidFill>
              </a:rPr>
              <a:t>Criação de um Novo Projeto:</a:t>
            </a:r>
          </a:p>
          <a:p>
            <a:r>
              <a:rPr lang="pt-BR" sz="2400" dirty="0">
                <a:solidFill>
                  <a:srgbClr val="7030A0"/>
                </a:solidFill>
              </a:rPr>
              <a:t>     Abra um prompt de comando no diretório escolhido e execute o comando</a:t>
            </a:r>
          </a:p>
          <a:p>
            <a:pPr marL="0" indent="0">
              <a:buNone/>
            </a:pPr>
            <a:r>
              <a:rPr lang="pt-BR" sz="2400" dirty="0"/>
              <a:t>	</a:t>
            </a:r>
            <a:r>
              <a:rPr lang="pt-BR" sz="2400" b="1" dirty="0" err="1">
                <a:solidFill>
                  <a:srgbClr val="0070C0"/>
                </a:solidFill>
              </a:rPr>
              <a:t>npx</a:t>
            </a:r>
            <a:r>
              <a:rPr lang="pt-BR" sz="2400" b="1" dirty="0">
                <a:solidFill>
                  <a:srgbClr val="0070C0"/>
                </a:solidFill>
              </a:rPr>
              <a:t> </a:t>
            </a:r>
            <a:r>
              <a:rPr lang="pt-BR" sz="2400" b="1" dirty="0" err="1">
                <a:solidFill>
                  <a:srgbClr val="0070C0"/>
                </a:solidFill>
              </a:rPr>
              <a:t>react-native</a:t>
            </a:r>
            <a:r>
              <a:rPr lang="pt-BR" sz="2400" b="1" dirty="0">
                <a:solidFill>
                  <a:srgbClr val="0070C0"/>
                </a:solidFill>
              </a:rPr>
              <a:t> </a:t>
            </a:r>
            <a:r>
              <a:rPr lang="pt-BR" sz="2400" b="1" dirty="0" err="1">
                <a:solidFill>
                  <a:srgbClr val="0070C0"/>
                </a:solidFill>
              </a:rPr>
              <a:t>init</a:t>
            </a:r>
            <a:r>
              <a:rPr lang="pt-BR" sz="2400" b="1" dirty="0">
                <a:solidFill>
                  <a:srgbClr val="0070C0"/>
                </a:solidFill>
              </a:rPr>
              <a:t> &lt;</a:t>
            </a:r>
            <a:r>
              <a:rPr lang="pt-BR" sz="2400" b="1" dirty="0" err="1">
                <a:solidFill>
                  <a:srgbClr val="0070C0"/>
                </a:solidFill>
              </a:rPr>
              <a:t>MeuProjeto</a:t>
            </a:r>
            <a:r>
              <a:rPr lang="pt-BR" sz="2400" b="1" dirty="0">
                <a:solidFill>
                  <a:srgbClr val="0070C0"/>
                </a:solidFill>
              </a:rPr>
              <a:t>&gt;</a:t>
            </a:r>
          </a:p>
          <a:p>
            <a:pPr marL="0" indent="0">
              <a:buNone/>
            </a:pPr>
            <a:endParaRPr lang="pt-BR" sz="2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668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774329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Usando o </a:t>
            </a:r>
            <a:r>
              <a:rPr lang="pt-BR" sz="4000" b="1" dirty="0" err="1">
                <a:solidFill>
                  <a:srgbClr val="7030A0"/>
                </a:solidFill>
              </a:rPr>
              <a:t>React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 err="1">
                <a:solidFill>
                  <a:srgbClr val="7030A0"/>
                </a:solidFill>
              </a:rPr>
              <a:t>Native</a:t>
            </a:r>
            <a:r>
              <a:rPr lang="pt-BR" sz="4000" b="1" dirty="0">
                <a:solidFill>
                  <a:srgbClr val="7030A0"/>
                </a:solidFill>
              </a:rPr>
              <a:t> CLI</a:t>
            </a:r>
            <a:endParaRPr lang="pt-BR" sz="40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A8DD58-45E7-42E6-9E62-9A3D13A4E9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745" y="1467816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 startAt="5"/>
            </a:pPr>
            <a:r>
              <a:rPr lang="pt-BR" b="1" dirty="0">
                <a:solidFill>
                  <a:srgbClr val="7030A0"/>
                </a:solidFill>
              </a:rPr>
              <a:t>Iniciar o emulador do Android Studio</a:t>
            </a:r>
          </a:p>
          <a:p>
            <a:pPr lvl="1"/>
            <a:r>
              <a:rPr lang="pt-BR" dirty="0">
                <a:solidFill>
                  <a:srgbClr val="7030A0"/>
                </a:solidFill>
              </a:rPr>
              <a:t>Vá para o </a:t>
            </a:r>
            <a:r>
              <a:rPr lang="pt-BR" dirty="0" err="1">
                <a:solidFill>
                  <a:srgbClr val="7030A0"/>
                </a:solidFill>
              </a:rPr>
              <a:t>android</a:t>
            </a:r>
            <a:r>
              <a:rPr lang="pt-BR" dirty="0">
                <a:solidFill>
                  <a:srgbClr val="7030A0"/>
                </a:solidFill>
              </a:rPr>
              <a:t> Studio e inicie o emulador</a:t>
            </a:r>
          </a:p>
          <a:p>
            <a:pPr marL="457200" indent="-457200">
              <a:buFont typeface="+mj-lt"/>
              <a:buAutoNum type="arabicPeriod" startAt="5"/>
            </a:pPr>
            <a:endParaRPr lang="pt-BR" b="1" dirty="0">
              <a:solidFill>
                <a:srgbClr val="7030A0"/>
              </a:solidFill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pt-BR" b="1" dirty="0">
                <a:solidFill>
                  <a:srgbClr val="7030A0"/>
                </a:solidFill>
              </a:rPr>
              <a:t>Abrindo o IDE </a:t>
            </a:r>
            <a:r>
              <a:rPr lang="pt-BR" b="1" dirty="0" err="1">
                <a:solidFill>
                  <a:srgbClr val="7030A0"/>
                </a:solidFill>
              </a:rPr>
              <a:t>VSCode</a:t>
            </a:r>
            <a:endParaRPr lang="pt-BR" b="1" dirty="0">
              <a:solidFill>
                <a:srgbClr val="7030A0"/>
              </a:solidFill>
            </a:endParaRPr>
          </a:p>
          <a:p>
            <a:pPr lvl="1"/>
            <a:r>
              <a:rPr lang="pt-BR" dirty="0">
                <a:solidFill>
                  <a:srgbClr val="7030A0"/>
                </a:solidFill>
              </a:rPr>
              <a:t>Vá para o diretório do projeto criado e inicie o </a:t>
            </a:r>
            <a:r>
              <a:rPr lang="pt-BR" dirty="0" err="1">
                <a:solidFill>
                  <a:srgbClr val="7030A0"/>
                </a:solidFill>
              </a:rPr>
              <a:t>VSCode</a:t>
            </a:r>
            <a:r>
              <a:rPr lang="pt-BR" dirty="0">
                <a:solidFill>
                  <a:srgbClr val="7030A0"/>
                </a:solidFill>
              </a:rPr>
              <a:t> com o comando “</a:t>
            </a:r>
            <a:r>
              <a:rPr lang="pt-BR" sz="2800" b="1" dirty="0" err="1">
                <a:solidFill>
                  <a:srgbClr val="0070C0"/>
                </a:solidFill>
              </a:rPr>
              <a:t>code</a:t>
            </a:r>
            <a:r>
              <a:rPr lang="pt-BR" sz="2800" b="1" dirty="0">
                <a:solidFill>
                  <a:srgbClr val="0070C0"/>
                </a:solidFill>
              </a:rPr>
              <a:t> .</a:t>
            </a:r>
            <a:r>
              <a:rPr lang="pt-BR" dirty="0">
                <a:solidFill>
                  <a:srgbClr val="7030A0"/>
                </a:solidFill>
              </a:rPr>
              <a:t>”</a:t>
            </a:r>
          </a:p>
          <a:p>
            <a:pPr marL="457200" indent="-457200">
              <a:buFont typeface="+mj-lt"/>
              <a:buAutoNum type="arabicPeriod" startAt="5"/>
            </a:pPr>
            <a:endParaRPr lang="pt-BR" dirty="0">
              <a:solidFill>
                <a:srgbClr val="7030A0"/>
              </a:solidFill>
            </a:endParaRPr>
          </a:p>
          <a:p>
            <a:pPr marL="457200" indent="-457200">
              <a:buFont typeface="+mj-lt"/>
              <a:buAutoNum type="arabicPeriod" startAt="5"/>
            </a:pPr>
            <a:r>
              <a:rPr lang="pt-BR" b="1" dirty="0">
                <a:solidFill>
                  <a:srgbClr val="7030A0"/>
                </a:solidFill>
              </a:rPr>
              <a:t>Rodando o app: </a:t>
            </a:r>
          </a:p>
          <a:p>
            <a:pPr lvl="1"/>
            <a:r>
              <a:rPr lang="pt-BR" sz="2600" dirty="0"/>
              <a:t>No diretório do projeto digite</a:t>
            </a:r>
          </a:p>
          <a:p>
            <a:pPr marL="0" indent="0">
              <a:buNone/>
            </a:pPr>
            <a:r>
              <a:rPr lang="pt-BR" dirty="0"/>
              <a:t>	Para rodar no Android: 		</a:t>
            </a:r>
            <a:r>
              <a:rPr lang="pt-BR" b="1" dirty="0" err="1">
                <a:solidFill>
                  <a:srgbClr val="0070C0"/>
                </a:solidFill>
              </a:rPr>
              <a:t>npx</a:t>
            </a:r>
            <a:r>
              <a:rPr lang="pt-BR" b="1" dirty="0">
                <a:solidFill>
                  <a:srgbClr val="0070C0"/>
                </a:solidFill>
              </a:rPr>
              <a:t> </a:t>
            </a:r>
            <a:r>
              <a:rPr lang="pt-BR" b="1" dirty="0" err="1">
                <a:solidFill>
                  <a:srgbClr val="0070C0"/>
                </a:solidFill>
              </a:rPr>
              <a:t>react-native</a:t>
            </a:r>
            <a:r>
              <a:rPr lang="pt-BR" b="1" dirty="0">
                <a:solidFill>
                  <a:srgbClr val="0070C0"/>
                </a:solidFill>
              </a:rPr>
              <a:t> </a:t>
            </a:r>
            <a:r>
              <a:rPr lang="pt-BR" b="1" dirty="0" err="1">
                <a:solidFill>
                  <a:srgbClr val="0070C0"/>
                </a:solidFill>
              </a:rPr>
              <a:t>run-android</a:t>
            </a:r>
            <a:endParaRPr lang="pt-BR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pt-BR" dirty="0"/>
              <a:t>	Para rodar no iOS (em </a:t>
            </a:r>
            <a:r>
              <a:rPr lang="pt-BR" dirty="0" err="1"/>
              <a:t>macOS</a:t>
            </a:r>
            <a:r>
              <a:rPr lang="pt-BR" dirty="0"/>
              <a:t>): </a:t>
            </a:r>
            <a:r>
              <a:rPr lang="pt-BR" dirty="0">
                <a:solidFill>
                  <a:srgbClr val="002060"/>
                </a:solidFill>
              </a:rPr>
              <a:t>	</a:t>
            </a:r>
            <a:r>
              <a:rPr lang="pt-BR" b="1" dirty="0" err="1">
                <a:solidFill>
                  <a:srgbClr val="0070C0"/>
                </a:solidFill>
              </a:rPr>
              <a:t>npx</a:t>
            </a:r>
            <a:r>
              <a:rPr lang="pt-BR" b="1" dirty="0">
                <a:solidFill>
                  <a:srgbClr val="0070C0"/>
                </a:solidFill>
              </a:rPr>
              <a:t> </a:t>
            </a:r>
            <a:r>
              <a:rPr lang="pt-BR" b="1" dirty="0" err="1">
                <a:solidFill>
                  <a:srgbClr val="0070C0"/>
                </a:solidFill>
              </a:rPr>
              <a:t>react-native</a:t>
            </a:r>
            <a:r>
              <a:rPr lang="pt-BR" b="1" dirty="0">
                <a:solidFill>
                  <a:srgbClr val="0070C0"/>
                </a:solidFill>
              </a:rPr>
              <a:t> </a:t>
            </a:r>
            <a:r>
              <a:rPr lang="pt-BR" b="1" dirty="0" err="1">
                <a:solidFill>
                  <a:srgbClr val="0070C0"/>
                </a:solidFill>
              </a:rPr>
              <a:t>run-ios</a:t>
            </a:r>
            <a:endParaRPr lang="pt-BR" b="1" dirty="0">
              <a:solidFill>
                <a:srgbClr val="0070C0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97082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49" y="392513"/>
            <a:ext cx="9688296" cy="774329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Instalação (</a:t>
            </a:r>
            <a:r>
              <a:rPr lang="pt-BR" sz="4000" b="1" dirty="0" err="1">
                <a:solidFill>
                  <a:srgbClr val="7030A0"/>
                </a:solidFill>
              </a:rPr>
              <a:t>React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 err="1">
                <a:solidFill>
                  <a:srgbClr val="7030A0"/>
                </a:solidFill>
              </a:rPr>
              <a:t>Native</a:t>
            </a:r>
            <a:r>
              <a:rPr lang="pt-BR" sz="4000" b="1" dirty="0">
                <a:solidFill>
                  <a:srgbClr val="7030A0"/>
                </a:solidFill>
              </a:rPr>
              <a:t> EXPO)</a:t>
            </a:r>
            <a:endParaRPr lang="pt-BR" sz="40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B7F7F3D3-CBF2-4906-BEBC-27635E116F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65" y="1071928"/>
            <a:ext cx="10575060" cy="5328444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>
                <a:solidFill>
                  <a:srgbClr val="7030A0"/>
                </a:solidFill>
              </a:rPr>
              <a:t>Node.js 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>
                <a:solidFill>
                  <a:srgbClr val="7030A0"/>
                </a:solidFill>
              </a:rPr>
              <a:t>Android Studio </a:t>
            </a:r>
          </a:p>
          <a:p>
            <a:pPr marL="457200" indent="-457200">
              <a:buFont typeface="+mj-lt"/>
              <a:buAutoNum type="arabicPeriod"/>
            </a:pPr>
            <a:endParaRPr lang="pt-BR" sz="1600" dirty="0">
              <a:solidFill>
                <a:srgbClr val="7030A0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pt-BR" sz="2400" b="1" dirty="0" err="1">
                <a:solidFill>
                  <a:srgbClr val="7030A0"/>
                </a:solidFill>
              </a:rPr>
              <a:t>React-Natice</a:t>
            </a:r>
            <a:r>
              <a:rPr lang="pt-BR" sz="2400" b="1" dirty="0">
                <a:solidFill>
                  <a:srgbClr val="7030A0"/>
                </a:solidFill>
              </a:rPr>
              <a:t> EXPO</a:t>
            </a:r>
          </a:p>
          <a:p>
            <a:pPr lvl="1"/>
            <a:r>
              <a:rPr lang="pt-BR" dirty="0">
                <a:solidFill>
                  <a:srgbClr val="7030A0"/>
                </a:solidFill>
              </a:rPr>
              <a:t>Após instalar o Node.js, você pode instalar a </a:t>
            </a:r>
            <a:r>
              <a:rPr lang="pt-BR" b="1" dirty="0" err="1">
                <a:solidFill>
                  <a:srgbClr val="C00000"/>
                </a:solidFill>
              </a:rPr>
              <a:t>React</a:t>
            </a:r>
            <a:r>
              <a:rPr lang="pt-BR" b="1" dirty="0">
                <a:solidFill>
                  <a:srgbClr val="C00000"/>
                </a:solidFill>
              </a:rPr>
              <a:t> </a:t>
            </a:r>
            <a:r>
              <a:rPr lang="pt-BR" b="1" dirty="0" err="1">
                <a:solidFill>
                  <a:srgbClr val="C00000"/>
                </a:solidFill>
              </a:rPr>
              <a:t>Native</a:t>
            </a:r>
            <a:r>
              <a:rPr lang="pt-BR" b="1" dirty="0">
                <a:solidFill>
                  <a:srgbClr val="C00000"/>
                </a:solidFill>
              </a:rPr>
              <a:t> Expo </a:t>
            </a:r>
            <a:r>
              <a:rPr lang="pt-BR" dirty="0">
                <a:solidFill>
                  <a:srgbClr val="7030A0"/>
                </a:solidFill>
              </a:rPr>
              <a:t>com o comando:</a:t>
            </a:r>
          </a:p>
          <a:p>
            <a:pPr marL="0" indent="0">
              <a:buNone/>
            </a:pPr>
            <a:r>
              <a:rPr lang="pt-BR" sz="2400" b="1" dirty="0">
                <a:solidFill>
                  <a:srgbClr val="0070C0"/>
                </a:solidFill>
              </a:rPr>
              <a:t>	npm </a:t>
            </a:r>
            <a:r>
              <a:rPr lang="pt-BR" sz="2400" b="1" dirty="0" err="1">
                <a:solidFill>
                  <a:srgbClr val="0070C0"/>
                </a:solidFill>
              </a:rPr>
              <a:t>install</a:t>
            </a:r>
            <a:r>
              <a:rPr lang="pt-BR" sz="2400" b="1" dirty="0">
                <a:solidFill>
                  <a:srgbClr val="0070C0"/>
                </a:solidFill>
              </a:rPr>
              <a:t> --global expo-</a:t>
            </a:r>
            <a:r>
              <a:rPr lang="pt-BR" sz="2400" b="1" dirty="0" err="1">
                <a:solidFill>
                  <a:srgbClr val="0070C0"/>
                </a:solidFill>
              </a:rPr>
              <a:t>cli</a:t>
            </a:r>
            <a:endParaRPr lang="pt-BR" sz="2400" b="1" dirty="0">
              <a:solidFill>
                <a:srgbClr val="0070C0"/>
              </a:solidFill>
            </a:endParaRPr>
          </a:p>
          <a:p>
            <a:pPr marL="457200" indent="-457200">
              <a:buFont typeface="+mj-lt"/>
              <a:buAutoNum type="arabicPeriod"/>
            </a:pPr>
            <a:endParaRPr lang="pt-BR" sz="2400" b="1" dirty="0">
              <a:solidFill>
                <a:srgbClr val="7030A0"/>
              </a:solidFill>
            </a:endParaRPr>
          </a:p>
          <a:p>
            <a:pPr marL="457200" indent="-457200">
              <a:buFont typeface="+mj-lt"/>
              <a:buAutoNum type="arabicPeriod" startAt="4"/>
            </a:pPr>
            <a:r>
              <a:rPr lang="pt-BR" sz="2400" b="1" dirty="0">
                <a:solidFill>
                  <a:srgbClr val="7030A0"/>
                </a:solidFill>
              </a:rPr>
              <a:t>Criação de um Novo Projeto:</a:t>
            </a:r>
          </a:p>
          <a:p>
            <a:pPr lvl="1"/>
            <a:r>
              <a:rPr lang="pt-BR" dirty="0">
                <a:solidFill>
                  <a:srgbClr val="7030A0"/>
                </a:solidFill>
              </a:rPr>
              <a:t>Abra um prompt de comando no diretório escolhido e execute o comando</a:t>
            </a:r>
          </a:p>
          <a:p>
            <a:pPr marL="0" indent="0">
              <a:buNone/>
            </a:pPr>
            <a:r>
              <a:rPr lang="pt-BR" sz="2400" b="1" dirty="0">
                <a:solidFill>
                  <a:srgbClr val="0070C0"/>
                </a:solidFill>
              </a:rPr>
              <a:t>	</a:t>
            </a:r>
            <a:r>
              <a:rPr lang="pt-BR" sz="2400" b="1" dirty="0" err="1">
                <a:solidFill>
                  <a:srgbClr val="0070C0"/>
                </a:solidFill>
              </a:rPr>
              <a:t>npx</a:t>
            </a:r>
            <a:r>
              <a:rPr lang="pt-BR" sz="2400" b="1" dirty="0">
                <a:solidFill>
                  <a:srgbClr val="0070C0"/>
                </a:solidFill>
              </a:rPr>
              <a:t> </a:t>
            </a:r>
            <a:r>
              <a:rPr lang="pt-BR" sz="2400" b="1" dirty="0" err="1">
                <a:solidFill>
                  <a:srgbClr val="0070C0"/>
                </a:solidFill>
              </a:rPr>
              <a:t>create</a:t>
            </a:r>
            <a:r>
              <a:rPr lang="pt-BR" sz="2400" b="1" dirty="0">
                <a:solidFill>
                  <a:srgbClr val="0070C0"/>
                </a:solidFill>
              </a:rPr>
              <a:t>-expo-app </a:t>
            </a:r>
            <a:r>
              <a:rPr lang="pt-BR" sz="2400" b="1" dirty="0" err="1">
                <a:solidFill>
                  <a:srgbClr val="C00000"/>
                </a:solidFill>
              </a:rPr>
              <a:t>meuapp</a:t>
            </a:r>
            <a:r>
              <a:rPr lang="pt-BR" sz="2400" b="1" dirty="0">
                <a:solidFill>
                  <a:srgbClr val="0070C0"/>
                </a:solidFill>
              </a:rPr>
              <a:t> –t </a:t>
            </a:r>
          </a:p>
          <a:p>
            <a:pPr marL="0" indent="0">
              <a:buNone/>
            </a:pPr>
            <a:r>
              <a:rPr lang="pt-BR" sz="2400" b="1" i="1" dirty="0">
                <a:solidFill>
                  <a:srgbClr val="C00000"/>
                </a:solidFill>
              </a:rPr>
              <a:t>	Escolha o </a:t>
            </a:r>
            <a:r>
              <a:rPr lang="pt-BR" sz="2400" b="1" i="1" dirty="0" err="1">
                <a:solidFill>
                  <a:srgbClr val="C00000"/>
                </a:solidFill>
              </a:rPr>
              <a:t>template</a:t>
            </a:r>
            <a:r>
              <a:rPr lang="pt-BR" sz="2400" b="1" i="1" dirty="0">
                <a:solidFill>
                  <a:srgbClr val="C00000"/>
                </a:solidFill>
              </a:rPr>
              <a:t> “</a:t>
            </a:r>
            <a:r>
              <a:rPr lang="pt-BR" sz="2400" b="1" i="1" dirty="0" err="1">
                <a:solidFill>
                  <a:srgbClr val="C00000"/>
                </a:solidFill>
              </a:rPr>
              <a:t>blank</a:t>
            </a:r>
            <a:r>
              <a:rPr lang="pt-BR" sz="2400" b="1" i="1" dirty="0">
                <a:solidFill>
                  <a:srgbClr val="C00000"/>
                </a:solidFill>
              </a:rPr>
              <a:t>”</a:t>
            </a:r>
            <a:endParaRPr lang="pt-BR" sz="24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t-BR" sz="2400" b="1" dirty="0">
              <a:solidFill>
                <a:srgbClr val="0070C0"/>
              </a:solidFill>
            </a:endParaRPr>
          </a:p>
          <a:p>
            <a:pPr marL="514350" indent="-514350">
              <a:buFont typeface="+mj-lt"/>
              <a:buAutoNum type="arabicPeriod" startAt="5"/>
            </a:pPr>
            <a:r>
              <a:rPr lang="pt-BR" sz="2400" b="1" dirty="0">
                <a:solidFill>
                  <a:srgbClr val="7030A0"/>
                </a:solidFill>
              </a:rPr>
              <a:t>Iniciando o servidor METRO</a:t>
            </a:r>
          </a:p>
          <a:p>
            <a:pPr lvl="1"/>
            <a:r>
              <a:rPr lang="pt-BR" dirty="0">
                <a:solidFill>
                  <a:srgbClr val="7030A0"/>
                </a:solidFill>
              </a:rPr>
              <a:t>Acesse a pasta do projeto e rode o comando</a:t>
            </a:r>
          </a:p>
          <a:p>
            <a:pPr marL="0" indent="0">
              <a:buNone/>
            </a:pPr>
            <a:r>
              <a:rPr lang="pt-BR" sz="2400" b="1" dirty="0">
                <a:solidFill>
                  <a:srgbClr val="0070C0"/>
                </a:solidFill>
              </a:rPr>
              <a:t>	</a:t>
            </a:r>
            <a:r>
              <a:rPr lang="pt-BR" sz="2400" b="1" dirty="0" err="1">
                <a:solidFill>
                  <a:srgbClr val="0070C0"/>
                </a:solidFill>
              </a:rPr>
              <a:t>npx</a:t>
            </a:r>
            <a:r>
              <a:rPr lang="pt-BR" sz="2400" b="1" dirty="0">
                <a:solidFill>
                  <a:srgbClr val="0070C0"/>
                </a:solidFill>
              </a:rPr>
              <a:t> expo start</a:t>
            </a:r>
          </a:p>
          <a:p>
            <a:pPr marL="0" indent="0">
              <a:buNone/>
            </a:pPr>
            <a:endParaRPr lang="pt-BR" sz="2000" i="1" dirty="0">
              <a:solidFill>
                <a:srgbClr val="C00000"/>
              </a:solidFill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8CCF563-81F2-4E9A-B2D9-0D3B557A2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760" r="15958"/>
          <a:stretch/>
        </p:blipFill>
        <p:spPr>
          <a:xfrm>
            <a:off x="8244928" y="4156898"/>
            <a:ext cx="3093542" cy="2157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48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49" y="392513"/>
            <a:ext cx="9688296" cy="774329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Instalação (</a:t>
            </a:r>
            <a:r>
              <a:rPr lang="pt-BR" sz="4000" b="1" dirty="0" err="1">
                <a:solidFill>
                  <a:srgbClr val="7030A0"/>
                </a:solidFill>
              </a:rPr>
              <a:t>React</a:t>
            </a:r>
            <a:r>
              <a:rPr lang="pt-BR" sz="4000" b="1" dirty="0">
                <a:solidFill>
                  <a:srgbClr val="7030A0"/>
                </a:solidFill>
              </a:rPr>
              <a:t> </a:t>
            </a:r>
            <a:r>
              <a:rPr lang="pt-BR" sz="4000" b="1" dirty="0" err="1">
                <a:solidFill>
                  <a:srgbClr val="7030A0"/>
                </a:solidFill>
              </a:rPr>
              <a:t>Native</a:t>
            </a:r>
            <a:r>
              <a:rPr lang="pt-BR" sz="4000" b="1" dirty="0">
                <a:solidFill>
                  <a:srgbClr val="7030A0"/>
                </a:solidFill>
              </a:rPr>
              <a:t> EXPO)</a:t>
            </a:r>
            <a:endParaRPr lang="pt-BR" sz="40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81589FA-4ED9-4FF5-AFD9-DB5779706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5270" y="583635"/>
            <a:ext cx="2638846" cy="5690729"/>
          </a:xfrm>
          <a:prstGeom prst="roundRect">
            <a:avLst/>
          </a:prstGeom>
        </p:spPr>
      </p:pic>
      <p:sp>
        <p:nvSpPr>
          <p:cNvPr id="10" name="Espaço Reservado para Conteúdo 9">
            <a:extLst>
              <a:ext uri="{FF2B5EF4-FFF2-40B4-BE49-F238E27FC236}">
                <a16:creationId xmlns:a16="http://schemas.microsoft.com/office/drawing/2014/main" id="{B4276039-D563-4A4B-9824-260DF9661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704749"/>
            <a:ext cx="7581902" cy="4438876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 startAt="6"/>
            </a:pPr>
            <a:r>
              <a:rPr lang="pt-BR" sz="2400" b="1" dirty="0">
                <a:solidFill>
                  <a:srgbClr val="7030A0"/>
                </a:solidFill>
              </a:rPr>
              <a:t>Para rodar o app, podemos usar o celular ou o emulador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Para </a:t>
            </a:r>
            <a:r>
              <a:rPr lang="pt-BR" sz="2400" b="1" dirty="0">
                <a:solidFill>
                  <a:srgbClr val="0070C0"/>
                </a:solidFill>
              </a:rPr>
              <a:t>celular</a:t>
            </a:r>
            <a:r>
              <a:rPr lang="pt-BR" sz="2400" dirty="0"/>
              <a:t> baixar o app </a:t>
            </a:r>
            <a:r>
              <a:rPr lang="pt-BR" sz="2400" b="1" dirty="0">
                <a:solidFill>
                  <a:srgbClr val="0070C0"/>
                </a:solidFill>
              </a:rPr>
              <a:t>Expo Go </a:t>
            </a:r>
            <a:r>
              <a:rPr lang="pt-BR" sz="2400" dirty="0"/>
              <a:t>e </a:t>
            </a:r>
            <a:r>
              <a:rPr lang="pt-BR" sz="2400" i="1" dirty="0" err="1"/>
              <a:t>scannear</a:t>
            </a:r>
            <a:r>
              <a:rPr lang="pt-BR" sz="2400" dirty="0"/>
              <a:t> </a:t>
            </a:r>
            <a:r>
              <a:rPr lang="pt-BR" sz="2400" b="1" dirty="0">
                <a:solidFill>
                  <a:srgbClr val="0070C0"/>
                </a:solidFill>
              </a:rPr>
              <a:t>o </a:t>
            </a:r>
            <a:r>
              <a:rPr lang="pt-BR" sz="2400" b="1" dirty="0" err="1">
                <a:solidFill>
                  <a:srgbClr val="0070C0"/>
                </a:solidFill>
              </a:rPr>
              <a:t>QRCode</a:t>
            </a:r>
            <a:r>
              <a:rPr lang="pt-BR" sz="24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Para </a:t>
            </a:r>
            <a:r>
              <a:rPr lang="pt-BR" sz="2400" b="1" dirty="0">
                <a:solidFill>
                  <a:srgbClr val="0070C0"/>
                </a:solidFill>
              </a:rPr>
              <a:t>emulador</a:t>
            </a:r>
            <a:r>
              <a:rPr lang="pt-BR" sz="2400" dirty="0"/>
              <a:t>, configurar o Android Studio, digite “a”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Em ambos os casos a tela que irá aparecer está ao lado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400" dirty="0"/>
              <a:t>Mais informações em </a:t>
            </a:r>
            <a:r>
              <a:rPr lang="pt-BR" sz="2400" dirty="0">
                <a:solidFill>
                  <a:srgbClr val="0070C0"/>
                </a:solidFill>
                <a:hlinkClick r:id="rId3"/>
              </a:rPr>
              <a:t>https://docs.expo.dev/</a:t>
            </a:r>
            <a:endParaRPr lang="pt-BR" sz="2400" dirty="0">
              <a:solidFill>
                <a:srgbClr val="0070C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70C0"/>
              </a:solidFill>
            </a:endParaRPr>
          </a:p>
          <a:p>
            <a:pPr marL="514350" indent="-514350">
              <a:buFont typeface="+mj-lt"/>
              <a:buAutoNum type="arabicPeriod" startAt="7"/>
            </a:pPr>
            <a:r>
              <a:rPr lang="pt-BR" sz="2400" b="1" dirty="0">
                <a:solidFill>
                  <a:srgbClr val="7030A0"/>
                </a:solidFill>
              </a:rPr>
              <a:t>Abrindo o IDE </a:t>
            </a:r>
            <a:r>
              <a:rPr lang="pt-BR" sz="2400" b="1" dirty="0" err="1">
                <a:solidFill>
                  <a:srgbClr val="7030A0"/>
                </a:solidFill>
              </a:rPr>
              <a:t>VSCode</a:t>
            </a:r>
            <a:endParaRPr lang="pt-BR" sz="2400" b="1" dirty="0">
              <a:solidFill>
                <a:srgbClr val="7030A0"/>
              </a:solidFill>
            </a:endParaRPr>
          </a:p>
          <a:p>
            <a:pPr lvl="1"/>
            <a:r>
              <a:rPr lang="pt-BR" dirty="0">
                <a:solidFill>
                  <a:srgbClr val="7030A0"/>
                </a:solidFill>
              </a:rPr>
              <a:t>Vá para o diretório do projeto criado e inicie o </a:t>
            </a:r>
            <a:r>
              <a:rPr lang="pt-BR" dirty="0" err="1">
                <a:solidFill>
                  <a:srgbClr val="7030A0"/>
                </a:solidFill>
              </a:rPr>
              <a:t>VSCode</a:t>
            </a:r>
            <a:r>
              <a:rPr lang="pt-BR" dirty="0">
                <a:solidFill>
                  <a:srgbClr val="7030A0"/>
                </a:solidFill>
              </a:rPr>
              <a:t> com o comando “</a:t>
            </a:r>
            <a:r>
              <a:rPr lang="pt-BR" b="1" dirty="0" err="1">
                <a:solidFill>
                  <a:srgbClr val="0070C0"/>
                </a:solidFill>
              </a:rPr>
              <a:t>code</a:t>
            </a:r>
            <a:r>
              <a:rPr lang="pt-BR" b="1" dirty="0">
                <a:solidFill>
                  <a:srgbClr val="0070C0"/>
                </a:solidFill>
              </a:rPr>
              <a:t> .</a:t>
            </a:r>
            <a:r>
              <a:rPr lang="pt-BR" dirty="0">
                <a:solidFill>
                  <a:srgbClr val="7030A0"/>
                </a:solidFill>
              </a:rPr>
              <a:t>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4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pt-BR" sz="2400" dirty="0">
              <a:solidFill>
                <a:srgbClr val="0070C0"/>
              </a:solidFill>
            </a:endParaRPr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414012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5729EE-9A5D-43BD-ACC2-9796387E4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2"/>
            <a:ext cx="9688296" cy="707654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Principais de Arquivos - </a:t>
            </a:r>
            <a:r>
              <a:rPr lang="pt-BR" sz="4000" b="1" dirty="0" err="1"/>
              <a:t>React</a:t>
            </a:r>
            <a:r>
              <a:rPr lang="pt-BR" sz="4000" b="1" dirty="0"/>
              <a:t> </a:t>
            </a:r>
            <a:r>
              <a:rPr lang="pt-BR" sz="4000" b="1" dirty="0" err="1"/>
              <a:t>Native</a:t>
            </a:r>
            <a:r>
              <a:rPr lang="pt-BR" sz="4000" b="1" dirty="0"/>
              <a:t> CLI</a:t>
            </a:r>
            <a:endParaRPr lang="pt-BR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F1DBF8-75BD-4912-96E5-F47537B33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1504950"/>
            <a:ext cx="9688296" cy="4367817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App.js</a:t>
            </a:r>
            <a:r>
              <a:rPr lang="pt-BR" dirty="0"/>
              <a:t>: O arquivo principal onde o código da interface do usuário será escrito.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index.js</a:t>
            </a:r>
            <a:r>
              <a:rPr lang="pt-BR" dirty="0"/>
              <a:t>: Entrada do aplicativo.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 err="1"/>
              <a:t>node_modules</a:t>
            </a:r>
            <a:r>
              <a:rPr lang="pt-BR" b="1" dirty="0"/>
              <a:t>/</a:t>
            </a:r>
            <a:r>
              <a:rPr lang="pt-BR" dirty="0"/>
              <a:t>: Diretório com todas as dependências do projeto.</a:t>
            </a:r>
          </a:p>
          <a:p>
            <a:pPr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buFont typeface="Arial" panose="020B0604020202020204" pitchFamily="34" charset="0"/>
              <a:buChar char="•"/>
            </a:pPr>
            <a:r>
              <a:rPr lang="pt-BR" dirty="0" err="1"/>
              <a:t>Obs</a:t>
            </a:r>
            <a:r>
              <a:rPr lang="pt-BR" dirty="0"/>
              <a:t>: nas versões mais novas, ao invés de app.js pode vir  arquivo </a:t>
            </a:r>
            <a:r>
              <a:rPr lang="pt-BR" dirty="0" err="1"/>
              <a:t>typescript</a:t>
            </a:r>
            <a:r>
              <a:rPr lang="pt-BR" dirty="0"/>
              <a:t> (</a:t>
            </a:r>
            <a:r>
              <a:rPr lang="pt-BR" dirty="0" err="1"/>
              <a:t>app.tsx</a:t>
            </a:r>
            <a:r>
              <a:rPr lang="pt-BR" dirty="0"/>
              <a:t>) – basta mudar o nome!</a:t>
            </a:r>
          </a:p>
          <a:p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79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5729EE-9A5D-43BD-ACC2-9796387E4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2"/>
            <a:ext cx="9688296" cy="707654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Principais de Arquivos - </a:t>
            </a:r>
            <a:r>
              <a:rPr lang="pt-BR" sz="4000" b="1" dirty="0" err="1"/>
              <a:t>React</a:t>
            </a:r>
            <a:r>
              <a:rPr lang="pt-BR" sz="4000" b="1" dirty="0"/>
              <a:t> </a:t>
            </a:r>
            <a:r>
              <a:rPr lang="pt-BR" sz="4000" b="1" dirty="0" err="1"/>
              <a:t>Native</a:t>
            </a:r>
            <a:r>
              <a:rPr lang="pt-BR" sz="4000" b="1" dirty="0"/>
              <a:t> Expo</a:t>
            </a:r>
            <a:endParaRPr lang="pt-BR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F1DBF8-75BD-4912-96E5-F47537B33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1504950"/>
            <a:ext cx="9688296" cy="4367817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App/</a:t>
            </a:r>
            <a:r>
              <a:rPr lang="pt-BR" b="1" dirty="0" err="1"/>
              <a:t>tabs</a:t>
            </a:r>
            <a:r>
              <a:rPr lang="pt-BR" b="1" dirty="0"/>
              <a:t>/</a:t>
            </a:r>
            <a:r>
              <a:rPr lang="pt-BR" b="1" dirty="0" err="1"/>
              <a:t>index.tsx</a:t>
            </a:r>
            <a:r>
              <a:rPr lang="pt-BR" dirty="0"/>
              <a:t>: O arquivo principal onde o código da interface do usuário será escrito.</a:t>
            </a:r>
          </a:p>
          <a:p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38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D012D-EB84-4221-9134-9B42BBF5F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9688296" cy="717179"/>
          </a:xfrm>
        </p:spPr>
        <p:txBody>
          <a:bodyPr anchor="b">
            <a:normAutofit/>
          </a:bodyPr>
          <a:lstStyle/>
          <a:p>
            <a:r>
              <a:rPr lang="pt-BR" sz="4000" dirty="0"/>
              <a:t>Alguns 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B90FB9-5F3D-4EA1-9137-46DBCB28E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1609725"/>
            <a:ext cx="9688296" cy="4263042"/>
          </a:xfrm>
        </p:spPr>
        <p:txBody>
          <a:bodyPr anchor="t">
            <a:normAutofit/>
          </a:bodyPr>
          <a:lstStyle/>
          <a:p>
            <a:r>
              <a:rPr lang="pt-BR" b="1" dirty="0" err="1"/>
              <a:t>View</a:t>
            </a:r>
            <a:r>
              <a:rPr lang="pt-BR" dirty="0"/>
              <a:t>: Semelhante à &lt;</a:t>
            </a:r>
            <a:r>
              <a:rPr lang="pt-BR" dirty="0" err="1"/>
              <a:t>div</a:t>
            </a:r>
            <a:r>
              <a:rPr lang="pt-BR" dirty="0"/>
              <a:t>&gt; no HTML, é um contêiner de layout.</a:t>
            </a:r>
          </a:p>
          <a:p>
            <a:r>
              <a:rPr lang="pt-BR" b="1" dirty="0" err="1"/>
              <a:t>Text</a:t>
            </a:r>
            <a:r>
              <a:rPr lang="pt-BR" dirty="0"/>
              <a:t>: Utilizado para exibir texto.</a:t>
            </a:r>
          </a:p>
          <a:p>
            <a:r>
              <a:rPr lang="pt-BR" b="1" dirty="0" err="1"/>
              <a:t>Image</a:t>
            </a:r>
            <a:r>
              <a:rPr lang="pt-BR" dirty="0"/>
              <a:t>: Para exibir imagens.</a:t>
            </a:r>
          </a:p>
          <a:p>
            <a:r>
              <a:rPr lang="pt-BR" b="1" dirty="0"/>
              <a:t>Button</a:t>
            </a:r>
            <a:r>
              <a:rPr lang="pt-BR" dirty="0"/>
              <a:t>: Para adicionar botões interativos.</a:t>
            </a:r>
          </a:p>
          <a:p>
            <a:r>
              <a:rPr lang="pt-BR" b="1" dirty="0" err="1"/>
              <a:t>ScrollView</a:t>
            </a:r>
            <a:r>
              <a:rPr lang="pt-BR" dirty="0"/>
              <a:t>: Para permitir o rolar de conteúdo. </a:t>
            </a:r>
          </a:p>
          <a:p>
            <a:endParaRPr lang="pt-BR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15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428C6F8-8C4B-4078-B5DA-F4D03644B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Exemplo de Código Simples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8DFF730-D59F-494E-932C-D6C1FEB39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638" y="1655276"/>
            <a:ext cx="8289349" cy="509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15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0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A4BC503-3803-4D31-915D-4910F22D6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pt-BR" sz="4800" dirty="0">
                <a:solidFill>
                  <a:srgbClr val="FFFFFF"/>
                </a:solidFill>
              </a:rPr>
              <a:t>Iniciando o simulador do Android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98027B-3880-44A5-A898-634EF34F3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/>
          </a:bodyPr>
          <a:lstStyle/>
          <a:p>
            <a:pPr algn="l"/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535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A4BC503-3803-4D31-915D-4910F22D6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pt-BR" sz="4800">
                <a:solidFill>
                  <a:srgbClr val="FFFFFF"/>
                </a:solidFill>
              </a:rPr>
              <a:t>Introdução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E45A0A4-4444-41F1-8228-27242E3E7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endParaRPr lang="pt-BR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441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D012D-EB84-4221-9134-9B42BBF5F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25" y="602236"/>
            <a:ext cx="2625150" cy="1049376"/>
          </a:xfrm>
        </p:spPr>
        <p:txBody>
          <a:bodyPr anchor="b">
            <a:normAutofit fontScale="90000"/>
          </a:bodyPr>
          <a:lstStyle/>
          <a:p>
            <a:r>
              <a:rPr lang="pt-BR" sz="4000" dirty="0"/>
              <a:t>Inicie o Android </a:t>
            </a:r>
            <a:r>
              <a:rPr lang="pt-BR" sz="4000" dirty="0" err="1"/>
              <a:t>Studios</a:t>
            </a:r>
            <a:endParaRPr lang="pt-BR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B90FB9-5F3D-4EA1-9137-46DBCB28E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787" y="1754571"/>
            <a:ext cx="2517487" cy="4263042"/>
          </a:xfrm>
        </p:spPr>
        <p:txBody>
          <a:bodyPr anchor="t">
            <a:normAutofit/>
          </a:bodyPr>
          <a:lstStyle/>
          <a:p>
            <a:r>
              <a:rPr lang="pt-BR" sz="2400" dirty="0"/>
              <a:t>Aparecerá a tela ao lado; </a:t>
            </a:r>
          </a:p>
          <a:p>
            <a:r>
              <a:rPr lang="pt-BR" sz="2400" dirty="0"/>
              <a:t>Clique nos 3 pontos e escolha “</a:t>
            </a:r>
            <a:r>
              <a:rPr lang="pt-BR" sz="2400" dirty="0">
                <a:solidFill>
                  <a:srgbClr val="C00000"/>
                </a:solidFill>
              </a:rPr>
              <a:t>Virtual Device Manager</a:t>
            </a:r>
            <a:r>
              <a:rPr lang="pt-BR" sz="2400" dirty="0"/>
              <a:t>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2C110CED-F762-4250-B633-D58C2CFA2AF7}"/>
              </a:ext>
            </a:extLst>
          </p:cNvPr>
          <p:cNvGrpSpPr/>
          <p:nvPr/>
        </p:nvGrpSpPr>
        <p:grpSpPr>
          <a:xfrm>
            <a:off x="2704276" y="204348"/>
            <a:ext cx="9487722" cy="6196024"/>
            <a:chOff x="2704276" y="204348"/>
            <a:chExt cx="9487722" cy="6196024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6B1D0BC1-A166-49C1-8ECD-51074076BE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4276" y="204775"/>
              <a:ext cx="9487722" cy="6195597"/>
            </a:xfrm>
            <a:prstGeom prst="rect">
              <a:avLst/>
            </a:prstGeom>
          </p:spPr>
        </p:pic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87E4431B-3F39-4A18-A183-8A926C23D761}"/>
                </a:ext>
              </a:extLst>
            </p:cNvPr>
            <p:cNvSpPr/>
            <p:nvPr/>
          </p:nvSpPr>
          <p:spPr>
            <a:xfrm>
              <a:off x="10258425" y="1924050"/>
              <a:ext cx="1933573" cy="4476322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DC397F0-8D41-4BCD-B4D1-F5408B4AB9E9}"/>
                </a:ext>
              </a:extLst>
            </p:cNvPr>
            <p:cNvSpPr/>
            <p:nvPr/>
          </p:nvSpPr>
          <p:spPr>
            <a:xfrm>
              <a:off x="10182225" y="204348"/>
              <a:ext cx="2009771" cy="79577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245482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D012D-EB84-4221-9134-9B42BBF5F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096" y="462451"/>
            <a:ext cx="4550025" cy="1049376"/>
          </a:xfrm>
        </p:spPr>
        <p:txBody>
          <a:bodyPr anchor="b">
            <a:normAutofit/>
          </a:bodyPr>
          <a:lstStyle/>
          <a:p>
            <a:r>
              <a:rPr lang="pt-BR" sz="4000" dirty="0"/>
              <a:t>Inicie o Simulador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B90FB9-5F3D-4EA1-9137-46DBCB28E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096" y="1824792"/>
            <a:ext cx="4089938" cy="4263042"/>
          </a:xfrm>
        </p:spPr>
        <p:txBody>
          <a:bodyPr anchor="t">
            <a:normAutofit/>
          </a:bodyPr>
          <a:lstStyle/>
          <a:p>
            <a:r>
              <a:rPr lang="pt-BR" dirty="0"/>
              <a:t>Escolha o simulador instalado e inicie-o</a:t>
            </a:r>
          </a:p>
          <a:p>
            <a:r>
              <a:rPr lang="pt-BR" dirty="0"/>
              <a:t>Caso não haja nenhum simulador, instale um, pressionando “+”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DC91C8-79EB-407C-8200-038B71665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5246" y="521738"/>
            <a:ext cx="6797629" cy="5357324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D1BA2573-622D-4CE0-B33F-4AE66D127BDC}"/>
              </a:ext>
            </a:extLst>
          </p:cNvPr>
          <p:cNvSpPr/>
          <p:nvPr/>
        </p:nvSpPr>
        <p:spPr>
          <a:xfrm>
            <a:off x="11668125" y="1494998"/>
            <a:ext cx="247650" cy="1200150"/>
          </a:xfrm>
          <a:prstGeom prst="roundRect">
            <a:avLst/>
          </a:prstGeom>
          <a:noFill/>
          <a:ln w="28575" cap="flat" cmpd="sng" algn="ctr">
            <a:solidFill>
              <a:schemeClr val="accent2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0646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DDD012D-EB84-4221-9134-9B42BBF5F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37" y="182133"/>
            <a:ext cx="2108113" cy="1049376"/>
          </a:xfrm>
        </p:spPr>
        <p:txBody>
          <a:bodyPr anchor="b">
            <a:normAutofit fontScale="90000"/>
          </a:bodyPr>
          <a:lstStyle/>
          <a:p>
            <a:r>
              <a:rPr lang="pt-BR" sz="4000" dirty="0"/>
              <a:t>Inicie o Simulador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B90FB9-5F3D-4EA1-9137-46DBCB28E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096" y="5602742"/>
            <a:ext cx="8343604" cy="868134"/>
          </a:xfrm>
        </p:spPr>
        <p:txBody>
          <a:bodyPr anchor="t">
            <a:normAutofit fontScale="92500" lnSpcReduction="10000"/>
          </a:bodyPr>
          <a:lstStyle/>
          <a:p>
            <a:r>
              <a:rPr lang="pt-BR" dirty="0"/>
              <a:t>Após uma inicialização correta, o simulador aparecerá</a:t>
            </a:r>
          </a:p>
          <a:p>
            <a:r>
              <a:rPr lang="pt-BR" dirty="0"/>
              <a:t>Podemos então desativar o Android Studio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5803066-ABCB-4894-9674-A7AB5C7F3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586" y="182133"/>
            <a:ext cx="6790008" cy="547163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A29C5A-8034-49E6-8804-4EB0EA15E5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6596" y="0"/>
            <a:ext cx="3025402" cy="638611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952598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4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0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A4BC503-3803-4D31-915D-4910F22D6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pt-BR" sz="4800" dirty="0">
                <a:solidFill>
                  <a:srgbClr val="FFFFFF"/>
                </a:solidFill>
              </a:rPr>
              <a:t>Ambiente de Programação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798027B-3880-44A5-A898-634EF34F3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/>
          </a:bodyPr>
          <a:lstStyle/>
          <a:p>
            <a:pPr algn="l"/>
            <a:r>
              <a:rPr lang="pt-BR" dirty="0" err="1">
                <a:solidFill>
                  <a:srgbClr val="FFFFFF"/>
                </a:solidFill>
              </a:rPr>
              <a:t>VSCode</a:t>
            </a:r>
            <a:endParaRPr lang="pt-BR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73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AMBIENTE DE DESENVOLVIMENTO &gt;&gt; VS CODE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</a:t>
            </a:r>
          </a:p>
        </p:txBody>
      </p:sp>
      <p:pic>
        <p:nvPicPr>
          <p:cNvPr id="1105" name="Captura de Tela 2020-05-09 às 13.32.37.png" descr="Captura de Tela 2020-05-09 às 13.32.3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006" y="1692213"/>
            <a:ext cx="8017581" cy="5073713"/>
          </a:xfrm>
          <a:prstGeom prst="rect">
            <a:avLst/>
          </a:prstGeom>
          <a:ln w="12700">
            <a:miter lim="400000"/>
          </a:ln>
        </p:spPr>
      </p:pic>
      <p:sp>
        <p:nvSpPr>
          <p:cNvPr id="1106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8" name="pasted-image.tiff" descr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037" y="1536638"/>
            <a:ext cx="6381926" cy="4379087"/>
          </a:xfrm>
          <a:prstGeom prst="rect">
            <a:avLst/>
          </a:prstGeom>
          <a:ln w="12700">
            <a:miter lim="400000"/>
          </a:ln>
        </p:spPr>
      </p:pic>
      <p:sp>
        <p:nvSpPr>
          <p:cNvPr id="1109" name="AMBIENTE DE DESENVOLVIMENTO &gt;&gt; VS CODE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</a:t>
            </a:r>
          </a:p>
        </p:txBody>
      </p:sp>
      <p:sp>
        <p:nvSpPr>
          <p:cNvPr id="1110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pasted-image.tiff" descr="pasted-image.tiff"/>
          <p:cNvPicPr>
            <a:picLocks noChangeAspect="1"/>
          </p:cNvPicPr>
          <p:nvPr/>
        </p:nvPicPr>
        <p:blipFill>
          <a:blip r:embed="rId2"/>
          <a:srcRect b="58718"/>
          <a:stretch>
            <a:fillRect/>
          </a:stretch>
        </p:blipFill>
        <p:spPr>
          <a:xfrm>
            <a:off x="2905037" y="1536638"/>
            <a:ext cx="6381926" cy="1807759"/>
          </a:xfrm>
          <a:prstGeom prst="rect">
            <a:avLst/>
          </a:prstGeom>
          <a:ln w="12700">
            <a:miter lim="400000"/>
          </a:ln>
        </p:spPr>
      </p:pic>
      <p:sp>
        <p:nvSpPr>
          <p:cNvPr id="1113" name="Barra de atividades - localizada no lado esquerdo, isso permite alternar entre visualizações e fornece indicadores adicionais específicos ao contexto, como o número de alterações de saída quando o Git está ativado."/>
          <p:cNvSpPr txBox="1"/>
          <p:nvPr/>
        </p:nvSpPr>
        <p:spPr>
          <a:xfrm>
            <a:off x="2905037" y="3775882"/>
            <a:ext cx="6368566" cy="173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 dirty="0"/>
              <a:t>Barra de </a:t>
            </a:r>
            <a:r>
              <a:rPr sz="2200" b="1" dirty="0" err="1"/>
              <a:t>atividades</a:t>
            </a:r>
            <a:r>
              <a:rPr sz="2200" dirty="0"/>
              <a:t> - </a:t>
            </a:r>
            <a:r>
              <a:rPr sz="2200" dirty="0" err="1"/>
              <a:t>localizada</a:t>
            </a:r>
            <a:r>
              <a:rPr sz="2200" dirty="0"/>
              <a:t> no </a:t>
            </a:r>
            <a:r>
              <a:rPr sz="2200" dirty="0" err="1"/>
              <a:t>lado</a:t>
            </a:r>
            <a:r>
              <a:rPr sz="2200" dirty="0"/>
              <a:t> </a:t>
            </a:r>
            <a:r>
              <a:rPr sz="2200" dirty="0" err="1"/>
              <a:t>esquerdo</a:t>
            </a:r>
            <a:r>
              <a:rPr sz="2200" dirty="0"/>
              <a:t>, </a:t>
            </a:r>
            <a:r>
              <a:rPr sz="2200" dirty="0" err="1"/>
              <a:t>isso</a:t>
            </a:r>
            <a:r>
              <a:rPr sz="2200" dirty="0"/>
              <a:t> </a:t>
            </a:r>
            <a:r>
              <a:rPr sz="2200" dirty="0" err="1"/>
              <a:t>permite</a:t>
            </a:r>
            <a:r>
              <a:rPr sz="2200" dirty="0"/>
              <a:t> </a:t>
            </a:r>
            <a:r>
              <a:rPr sz="2200" dirty="0" err="1"/>
              <a:t>alternar</a:t>
            </a:r>
            <a:r>
              <a:rPr sz="2200" dirty="0"/>
              <a:t> entre </a:t>
            </a:r>
            <a:r>
              <a:rPr sz="2200" dirty="0" err="1"/>
              <a:t>visualizações</a:t>
            </a:r>
            <a:r>
              <a:rPr sz="2200" dirty="0"/>
              <a:t> e </a:t>
            </a:r>
            <a:r>
              <a:rPr sz="2200" dirty="0" err="1"/>
              <a:t>fornece</a:t>
            </a:r>
            <a:r>
              <a:rPr sz="2200" dirty="0"/>
              <a:t> </a:t>
            </a:r>
            <a:r>
              <a:rPr sz="2200" dirty="0" err="1"/>
              <a:t>indicadores</a:t>
            </a:r>
            <a:r>
              <a:rPr sz="2200" dirty="0"/>
              <a:t> </a:t>
            </a:r>
            <a:r>
              <a:rPr sz="2200" dirty="0" err="1"/>
              <a:t>adicionais</a:t>
            </a:r>
            <a:r>
              <a:rPr sz="2200" dirty="0"/>
              <a:t> </a:t>
            </a:r>
            <a:r>
              <a:rPr sz="2200" dirty="0" err="1"/>
              <a:t>específicos</a:t>
            </a:r>
            <a:r>
              <a:rPr sz="2200" dirty="0"/>
              <a:t> </a:t>
            </a:r>
            <a:r>
              <a:rPr sz="2200" dirty="0" err="1"/>
              <a:t>ao</a:t>
            </a:r>
            <a:r>
              <a:rPr sz="2200" dirty="0"/>
              <a:t> </a:t>
            </a:r>
            <a:r>
              <a:rPr sz="2200" dirty="0" err="1"/>
              <a:t>contexto</a:t>
            </a:r>
            <a:r>
              <a:rPr sz="2200" dirty="0"/>
              <a:t>, </a:t>
            </a:r>
            <a:r>
              <a:rPr sz="2200" dirty="0" err="1"/>
              <a:t>como</a:t>
            </a:r>
            <a:r>
              <a:rPr sz="2200" dirty="0"/>
              <a:t> o </a:t>
            </a:r>
            <a:r>
              <a:rPr sz="2200" dirty="0" err="1"/>
              <a:t>número</a:t>
            </a:r>
            <a:r>
              <a:rPr sz="2200" dirty="0"/>
              <a:t> de </a:t>
            </a:r>
            <a:r>
              <a:rPr sz="2200" dirty="0" err="1"/>
              <a:t>alterações</a:t>
            </a:r>
            <a:r>
              <a:rPr sz="2200" dirty="0"/>
              <a:t> de </a:t>
            </a:r>
            <a:r>
              <a:rPr sz="2200" dirty="0" err="1"/>
              <a:t>saída</a:t>
            </a:r>
            <a:r>
              <a:rPr sz="2200" dirty="0"/>
              <a:t> </a:t>
            </a:r>
            <a:r>
              <a:rPr sz="2200" dirty="0" err="1"/>
              <a:t>quando</a:t>
            </a:r>
            <a:r>
              <a:rPr sz="2200" dirty="0"/>
              <a:t> o Git </a:t>
            </a:r>
            <a:r>
              <a:rPr sz="2200" dirty="0" err="1"/>
              <a:t>está</a:t>
            </a:r>
            <a:r>
              <a:rPr sz="2200" dirty="0"/>
              <a:t> </a:t>
            </a:r>
            <a:r>
              <a:rPr sz="2200" dirty="0" err="1"/>
              <a:t>ativado</a:t>
            </a:r>
            <a:r>
              <a:rPr sz="2200" dirty="0"/>
              <a:t>.</a:t>
            </a:r>
          </a:p>
        </p:txBody>
      </p:sp>
      <p:sp>
        <p:nvSpPr>
          <p:cNvPr id="1114" name="AMBIENTE DE DESENVOLVIMENTO &gt;&gt; VS CODE &gt;&gt; BARRA DE ATIVIDADES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BARRA DE ATIVIDADES</a:t>
            </a:r>
          </a:p>
        </p:txBody>
      </p:sp>
      <p:sp>
        <p:nvSpPr>
          <p:cNvPr id="1115" name="A"/>
          <p:cNvSpPr/>
          <p:nvPr/>
        </p:nvSpPr>
        <p:spPr>
          <a:xfrm>
            <a:off x="2087325" y="3843202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</a:t>
            </a:r>
          </a:p>
        </p:txBody>
      </p:sp>
      <p:sp>
        <p:nvSpPr>
          <p:cNvPr id="1116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pasted-image.tiff" descr="pasted-image.tiff"/>
          <p:cNvPicPr>
            <a:picLocks noChangeAspect="1"/>
          </p:cNvPicPr>
          <p:nvPr/>
        </p:nvPicPr>
        <p:blipFill>
          <a:blip r:embed="rId2"/>
          <a:srcRect r="78479"/>
          <a:stretch>
            <a:fillRect/>
          </a:stretch>
        </p:blipFill>
        <p:spPr>
          <a:xfrm>
            <a:off x="2905037" y="1536638"/>
            <a:ext cx="1373450" cy="4379087"/>
          </a:xfrm>
          <a:prstGeom prst="rect">
            <a:avLst/>
          </a:prstGeom>
          <a:ln w="12700">
            <a:miter lim="400000"/>
          </a:ln>
        </p:spPr>
      </p:pic>
      <p:sp>
        <p:nvSpPr>
          <p:cNvPr id="1119" name="Barra lateral - Contém visões diferentes, como o Explorer, para ajudá-lo no trabalho em seu projeto."/>
          <p:cNvSpPr txBox="1"/>
          <p:nvPr/>
        </p:nvSpPr>
        <p:spPr>
          <a:xfrm>
            <a:off x="5023375" y="3200772"/>
            <a:ext cx="4921033" cy="105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/>
              <a:t>Barra lateral</a:t>
            </a:r>
            <a:r>
              <a:rPr sz="2200"/>
              <a:t> - Contém visões diferentes, como o Explorer, para ajudá-lo no trabalho em seu projeto.</a:t>
            </a:r>
          </a:p>
        </p:txBody>
      </p:sp>
      <p:sp>
        <p:nvSpPr>
          <p:cNvPr id="1120" name="AMBIENTE DE DESENVOLVIMENTO &gt;&gt; VS CODE &gt;&gt; BARRA LATERAL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BARRA LATERAL</a:t>
            </a:r>
          </a:p>
        </p:txBody>
      </p:sp>
      <p:sp>
        <p:nvSpPr>
          <p:cNvPr id="1121" name="B"/>
          <p:cNvSpPr/>
          <p:nvPr/>
        </p:nvSpPr>
        <p:spPr>
          <a:xfrm>
            <a:off x="4412775" y="3403027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5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B</a:t>
            </a:r>
          </a:p>
        </p:txBody>
      </p:sp>
      <p:sp>
        <p:nvSpPr>
          <p:cNvPr id="1122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4" name="pasted-image.tiff" descr="pasted-image.tiff"/>
          <p:cNvPicPr>
            <a:picLocks noChangeAspect="1"/>
          </p:cNvPicPr>
          <p:nvPr/>
        </p:nvPicPr>
        <p:blipFill>
          <a:blip r:embed="rId2"/>
          <a:srcRect b="58718"/>
          <a:stretch>
            <a:fillRect/>
          </a:stretch>
        </p:blipFill>
        <p:spPr>
          <a:xfrm>
            <a:off x="2905037" y="1536638"/>
            <a:ext cx="6381926" cy="1807759"/>
          </a:xfrm>
          <a:prstGeom prst="rect">
            <a:avLst/>
          </a:prstGeom>
          <a:ln w="12700">
            <a:miter lim="400000"/>
          </a:ln>
        </p:spPr>
      </p:pic>
      <p:sp>
        <p:nvSpPr>
          <p:cNvPr id="1125" name="Editor - A área principal para editar seus arquivos. Você pode abrir quantos editores desejar lado a lado na vertical e na horizontal."/>
          <p:cNvSpPr txBox="1"/>
          <p:nvPr/>
        </p:nvSpPr>
        <p:spPr>
          <a:xfrm>
            <a:off x="2911717" y="3555900"/>
            <a:ext cx="6368566" cy="10508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/>
              <a:t>Editor</a:t>
            </a:r>
            <a:r>
              <a:rPr sz="2200"/>
              <a:t> - A área principal para editar seus arquivos. Você pode abrir quantos editores desejar lado a lado na vertical e na horizontal.</a:t>
            </a:r>
          </a:p>
        </p:txBody>
      </p:sp>
      <p:sp>
        <p:nvSpPr>
          <p:cNvPr id="1126" name="AMBIENTE DE DESENVOLVIMENTO &gt;&gt; VS CODE &gt;&gt; EDITOR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EDITOR</a:t>
            </a:r>
          </a:p>
        </p:txBody>
      </p:sp>
      <p:sp>
        <p:nvSpPr>
          <p:cNvPr id="1127" name="C"/>
          <p:cNvSpPr/>
          <p:nvPr/>
        </p:nvSpPr>
        <p:spPr>
          <a:xfrm>
            <a:off x="2087325" y="3843202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5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</a:t>
            </a:r>
          </a:p>
        </p:txBody>
      </p:sp>
      <p:sp>
        <p:nvSpPr>
          <p:cNvPr id="1128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0" name="pasted-image.tiff" descr="pasted-image.tiff"/>
          <p:cNvPicPr>
            <a:picLocks noChangeAspect="1"/>
          </p:cNvPicPr>
          <p:nvPr/>
        </p:nvPicPr>
        <p:blipFill>
          <a:blip r:embed="rId2"/>
          <a:srcRect t="49579"/>
          <a:stretch>
            <a:fillRect/>
          </a:stretch>
        </p:blipFill>
        <p:spPr>
          <a:xfrm>
            <a:off x="2952447" y="4508715"/>
            <a:ext cx="6381926" cy="2207965"/>
          </a:xfrm>
          <a:prstGeom prst="rect">
            <a:avLst/>
          </a:prstGeom>
          <a:ln w="12700">
            <a:miter lim="400000"/>
          </a:ln>
        </p:spPr>
      </p:pic>
      <p:sp>
        <p:nvSpPr>
          <p:cNvPr id="1131" name="Painéis - Você pode exibir painéis diferentes abaixo da região do editor para obter informações sobre saída ou depuração, erros e avisos ou um terminal integrado. O painel também pode ser movido para a direita para obter mais espaço vertical."/>
          <p:cNvSpPr txBox="1"/>
          <p:nvPr/>
        </p:nvSpPr>
        <p:spPr>
          <a:xfrm>
            <a:off x="2911717" y="2076921"/>
            <a:ext cx="6368566" cy="2079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/>
              <a:t>Painéis</a:t>
            </a:r>
            <a:r>
              <a:rPr sz="2200"/>
              <a:t> - Você pode exibir painéis diferentes abaixo da região do editor para obter informações sobre saída ou depuração, erros e avisos ou um terminal integrado. O painel também pode ser movido para a direita para obter mais espaço vertical.</a:t>
            </a:r>
          </a:p>
        </p:txBody>
      </p:sp>
      <p:sp>
        <p:nvSpPr>
          <p:cNvPr id="1132" name="AMBIENTE DE DESENVOLVIMENTO &gt;&gt; VS CODE &gt;&gt; PAINÉIS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PAINÉIS</a:t>
            </a:r>
          </a:p>
        </p:txBody>
      </p:sp>
      <p:sp>
        <p:nvSpPr>
          <p:cNvPr id="1133" name="D"/>
          <p:cNvSpPr/>
          <p:nvPr/>
        </p:nvSpPr>
        <p:spPr>
          <a:xfrm>
            <a:off x="2162072" y="2284376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5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</a:t>
            </a:r>
          </a:p>
        </p:txBody>
      </p:sp>
      <p:sp>
        <p:nvSpPr>
          <p:cNvPr id="1134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4959603" cy="772597"/>
          </a:xfrm>
        </p:spPr>
        <p:txBody>
          <a:bodyPr anchor="b">
            <a:normAutofit/>
          </a:bodyPr>
          <a:lstStyle/>
          <a:p>
            <a:r>
              <a:rPr lang="pt-BR" sz="4000" dirty="0"/>
              <a:t>O que é </a:t>
            </a:r>
            <a:r>
              <a:rPr lang="pt-BR" sz="4000" dirty="0" err="1"/>
              <a:t>React</a:t>
            </a:r>
            <a:r>
              <a:rPr lang="pt-BR" sz="4000" dirty="0"/>
              <a:t> </a:t>
            </a:r>
            <a:r>
              <a:rPr lang="pt-BR" sz="4000" dirty="0" err="1"/>
              <a:t>Native</a:t>
            </a:r>
            <a:r>
              <a:rPr lang="pt-BR" sz="4000" dirty="0"/>
              <a:t>?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FBB0FA1-223D-4A9E-A26B-B25F53D8B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1459346"/>
            <a:ext cx="9540839" cy="4481632"/>
          </a:xfrm>
        </p:spPr>
        <p:txBody>
          <a:bodyPr anchor="t">
            <a:normAutofit/>
          </a:bodyPr>
          <a:lstStyle/>
          <a:p>
            <a:r>
              <a:rPr lang="pt-BR" dirty="0" err="1"/>
              <a:t>React</a:t>
            </a:r>
            <a:r>
              <a:rPr lang="pt-BR" dirty="0"/>
              <a:t> </a:t>
            </a:r>
            <a:r>
              <a:rPr lang="pt-BR" dirty="0" err="1"/>
              <a:t>Native</a:t>
            </a:r>
            <a:r>
              <a:rPr lang="pt-BR" dirty="0"/>
              <a:t> é uma </a:t>
            </a:r>
            <a:r>
              <a:rPr lang="pt-BR" dirty="0">
                <a:solidFill>
                  <a:srgbClr val="C00000"/>
                </a:solidFill>
              </a:rPr>
              <a:t>biblioteca de desenvolvimento de aplicativos móveis </a:t>
            </a:r>
            <a:r>
              <a:rPr lang="pt-BR" dirty="0"/>
              <a:t>baseada em </a:t>
            </a:r>
            <a:r>
              <a:rPr lang="pt-BR" b="1" dirty="0">
                <a:solidFill>
                  <a:srgbClr val="C00000"/>
                </a:solidFill>
              </a:rPr>
              <a:t>Javascript</a:t>
            </a:r>
            <a:r>
              <a:rPr lang="pt-BR" dirty="0"/>
              <a:t> e mantida pelo </a:t>
            </a:r>
            <a:r>
              <a:rPr lang="pt-BR" dirty="0">
                <a:solidFill>
                  <a:srgbClr val="C00000"/>
                </a:solidFill>
              </a:rPr>
              <a:t>Facebook</a:t>
            </a:r>
            <a:r>
              <a:rPr lang="pt-BR" dirty="0"/>
              <a:t>. </a:t>
            </a:r>
          </a:p>
          <a:p>
            <a:r>
              <a:rPr lang="pt-BR" dirty="0"/>
              <a:t>Ele permite criar </a:t>
            </a:r>
            <a:r>
              <a:rPr lang="pt-BR" b="1" dirty="0">
                <a:solidFill>
                  <a:srgbClr val="C00000"/>
                </a:solidFill>
              </a:rPr>
              <a:t>aplicativos nativos</a:t>
            </a:r>
            <a:r>
              <a:rPr lang="pt-BR" dirty="0">
                <a:solidFill>
                  <a:srgbClr val="C00000"/>
                </a:solidFill>
              </a:rPr>
              <a:t> </a:t>
            </a:r>
            <a:r>
              <a:rPr lang="pt-BR" dirty="0"/>
              <a:t>para </a:t>
            </a:r>
            <a:r>
              <a:rPr lang="pt-BR" dirty="0">
                <a:solidFill>
                  <a:srgbClr val="C00000"/>
                </a:solidFill>
              </a:rPr>
              <a:t>iOS e Android </a:t>
            </a:r>
            <a:r>
              <a:rPr lang="pt-BR" dirty="0"/>
              <a:t>usando a </a:t>
            </a:r>
            <a:r>
              <a:rPr lang="pt-BR" dirty="0">
                <a:solidFill>
                  <a:srgbClr val="C00000"/>
                </a:solidFill>
              </a:rPr>
              <a:t>mesma base de código</a:t>
            </a:r>
            <a:r>
              <a:rPr lang="pt-BR" dirty="0"/>
              <a:t>, o que aumenta a eficiência e reduz o tempo de desenvolvimento.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67308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6" name="pasted-image.tiff" descr="pasted-image.tiff"/>
          <p:cNvPicPr>
            <a:picLocks noChangeAspect="1"/>
          </p:cNvPicPr>
          <p:nvPr/>
        </p:nvPicPr>
        <p:blipFill>
          <a:blip r:embed="rId2"/>
          <a:srcRect t="49579"/>
          <a:stretch>
            <a:fillRect/>
          </a:stretch>
        </p:blipFill>
        <p:spPr>
          <a:xfrm>
            <a:off x="2905051" y="3250975"/>
            <a:ext cx="6381925" cy="2207964"/>
          </a:xfrm>
          <a:prstGeom prst="rect">
            <a:avLst/>
          </a:prstGeom>
          <a:ln w="12700">
            <a:miter lim="400000"/>
          </a:ln>
        </p:spPr>
      </p:pic>
      <p:sp>
        <p:nvSpPr>
          <p:cNvPr id="1137" name="Barra de status - informações sobre o projeto aberto e os arquivos que você edita."/>
          <p:cNvSpPr txBox="1"/>
          <p:nvPr/>
        </p:nvSpPr>
        <p:spPr>
          <a:xfrm>
            <a:off x="2911717" y="2168526"/>
            <a:ext cx="6368566" cy="707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/>
              <a:t>Barra de status</a:t>
            </a:r>
            <a:r>
              <a:rPr sz="2200"/>
              <a:t> - informações sobre o projeto aberto e os arquivos que você edita.</a:t>
            </a:r>
          </a:p>
        </p:txBody>
      </p:sp>
      <p:sp>
        <p:nvSpPr>
          <p:cNvPr id="1138" name="AMBIENTE DE DESENVOLVIMENTO &gt;&gt; VS CODE &gt;&gt; BARRA DE STATUS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BARRA DE STATUS</a:t>
            </a:r>
          </a:p>
        </p:txBody>
      </p:sp>
      <p:sp>
        <p:nvSpPr>
          <p:cNvPr id="1139" name="E"/>
          <p:cNvSpPr/>
          <p:nvPr/>
        </p:nvSpPr>
        <p:spPr>
          <a:xfrm>
            <a:off x="2162072" y="2284376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5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</a:t>
            </a:r>
          </a:p>
        </p:txBody>
      </p:sp>
      <p:sp>
        <p:nvSpPr>
          <p:cNvPr id="1140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t>Prog Disp Móveis</a:t>
            </a:r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2" name="pasted-image.tiff" descr="pasted-image.tiff"/>
          <p:cNvPicPr>
            <a:picLocks noChangeAspect="1"/>
          </p:cNvPicPr>
          <p:nvPr/>
        </p:nvPicPr>
        <p:blipFill>
          <a:blip r:embed="rId2"/>
          <a:srcRect t="49579"/>
          <a:stretch>
            <a:fillRect/>
          </a:stretch>
        </p:blipFill>
        <p:spPr>
          <a:xfrm>
            <a:off x="2905051" y="3250975"/>
            <a:ext cx="6381925" cy="2207964"/>
          </a:xfrm>
          <a:prstGeom prst="rect">
            <a:avLst/>
          </a:prstGeom>
          <a:ln w="12700">
            <a:miter lim="400000"/>
          </a:ln>
        </p:spPr>
      </p:pic>
      <p:sp>
        <p:nvSpPr>
          <p:cNvPr id="1143" name="Barra de status - informações sobre o projeto aberto e os arquivos que você edita."/>
          <p:cNvSpPr txBox="1"/>
          <p:nvPr/>
        </p:nvSpPr>
        <p:spPr>
          <a:xfrm>
            <a:off x="2911717" y="2168526"/>
            <a:ext cx="6368566" cy="7079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>
            <a:spAutoFit/>
          </a:bodyPr>
          <a:lstStyle/>
          <a:p>
            <a:pPr algn="just" defTabSz="228600">
              <a:defRPr sz="2200">
                <a:solidFill>
                  <a:srgbClr val="444444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200" b="1"/>
              <a:t>Barra de status</a:t>
            </a:r>
            <a:r>
              <a:rPr sz="2200"/>
              <a:t> - informações sobre o projeto aberto e os arquivos que você edita.</a:t>
            </a:r>
          </a:p>
        </p:txBody>
      </p:sp>
      <p:sp>
        <p:nvSpPr>
          <p:cNvPr id="1144" name="AMBIENTE DE DESENVOLVIMENTO &gt;&gt; VS CODE &gt;&gt; BARRA DE STATUS"/>
          <p:cNvSpPr txBox="1"/>
          <p:nvPr/>
        </p:nvSpPr>
        <p:spPr>
          <a:xfrm>
            <a:off x="1586939" y="1345467"/>
            <a:ext cx="9112768" cy="18294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858" tIns="12858" rIns="12858" bIns="12858">
            <a:normAutofit lnSpcReduction="10000"/>
          </a:bodyPr>
          <a:lstStyle>
            <a:lvl1pPr defTabSz="367347">
              <a:defRPr sz="1068" b="1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AMBIENTE DE DESENVOLVIMENTO &gt;&gt; VS CODE &gt;&gt; BARRA DE STATUS</a:t>
            </a:r>
          </a:p>
        </p:txBody>
      </p:sp>
      <p:sp>
        <p:nvSpPr>
          <p:cNvPr id="1145" name="E"/>
          <p:cNvSpPr/>
          <p:nvPr/>
        </p:nvSpPr>
        <p:spPr>
          <a:xfrm>
            <a:off x="2162072" y="2284376"/>
            <a:ext cx="476251" cy="476251"/>
          </a:xfrm>
          <a:prstGeom prst="ellipse">
            <a:avLst/>
          </a:prstGeom>
          <a:solidFill>
            <a:srgbClr val="353678"/>
          </a:solidFill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4287" tIns="14287" rIns="14287" bIns="14287" anchor="ctr"/>
          <a:lstStyle>
            <a:lvl1pPr algn="ctr" defTabSz="412750">
              <a:defRPr sz="25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</a:t>
            </a:r>
          </a:p>
        </p:txBody>
      </p:sp>
      <p:sp>
        <p:nvSpPr>
          <p:cNvPr id="1146" name="Prog Disp Móveis"/>
          <p:cNvSpPr txBox="1">
            <a:spLocks noGrp="1"/>
          </p:cNvSpPr>
          <p:nvPr>
            <p:ph type="title" idx="4294967295"/>
          </p:nvPr>
        </p:nvSpPr>
        <p:spPr>
          <a:xfrm>
            <a:off x="1522735" y="92074"/>
            <a:ext cx="9146530" cy="1474436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Conhecendo o ambiente de Programação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4959603" cy="772597"/>
          </a:xfrm>
        </p:spPr>
        <p:txBody>
          <a:bodyPr anchor="b">
            <a:normAutofit/>
          </a:bodyPr>
          <a:lstStyle/>
          <a:p>
            <a:r>
              <a:rPr lang="pt-BR" sz="4000" b="1" dirty="0"/>
              <a:t>Princípios e Conceitos</a:t>
            </a:r>
            <a:endParaRPr lang="pt-BR" sz="4000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FBB0FA1-223D-4A9E-A26B-B25F53D8B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1459346"/>
            <a:ext cx="9540839" cy="4481632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pt-BR" sz="2400" b="1" dirty="0">
                <a:solidFill>
                  <a:srgbClr val="7030A0"/>
                </a:solidFill>
              </a:rPr>
              <a:t>Componentes</a:t>
            </a:r>
            <a:r>
              <a:rPr lang="pt-BR" sz="2400" dirty="0">
                <a:solidFill>
                  <a:srgbClr val="7030A0"/>
                </a:solidFill>
              </a:rPr>
              <a:t>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 err="1"/>
              <a:t>React</a:t>
            </a:r>
            <a:r>
              <a:rPr lang="pt-BR" sz="2400" dirty="0"/>
              <a:t> </a:t>
            </a:r>
            <a:r>
              <a:rPr lang="pt-BR" sz="2400" dirty="0" err="1"/>
              <a:t>Native</a:t>
            </a:r>
            <a:r>
              <a:rPr lang="pt-BR" sz="2400" dirty="0"/>
              <a:t> utiliza o conceito de </a:t>
            </a:r>
            <a:r>
              <a:rPr lang="pt-BR" sz="2400" b="1" dirty="0"/>
              <a:t>componentes</a:t>
            </a:r>
            <a:r>
              <a:rPr lang="pt-BR" sz="2400" dirty="0"/>
              <a:t>. Cada parte da interface do aplicativo é dividida em pequenos blocos reutilizáveis, semelhantes a componentes do React.js.</a:t>
            </a:r>
          </a:p>
          <a:p>
            <a:pPr marL="0" indent="0">
              <a:buNone/>
            </a:pPr>
            <a:r>
              <a:rPr lang="pt-BR" sz="2400" b="1" dirty="0">
                <a:solidFill>
                  <a:srgbClr val="7030A0"/>
                </a:solidFill>
              </a:rPr>
              <a:t>Bridge (Ponte):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 arquitetura do </a:t>
            </a:r>
            <a:r>
              <a:rPr lang="pt-BR" sz="2400" dirty="0" err="1"/>
              <a:t>React</a:t>
            </a:r>
            <a:r>
              <a:rPr lang="pt-BR" sz="2400" dirty="0"/>
              <a:t> </a:t>
            </a:r>
            <a:r>
              <a:rPr lang="pt-BR" sz="2400" dirty="0" err="1"/>
              <a:t>Native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C00000"/>
                </a:solidFill>
              </a:rPr>
              <a:t>funciona com uma ponte </a:t>
            </a:r>
            <a:r>
              <a:rPr lang="pt-BR" sz="2400" dirty="0"/>
              <a:t>que conecta o </a:t>
            </a:r>
            <a:r>
              <a:rPr lang="pt-BR" sz="2400" dirty="0">
                <a:solidFill>
                  <a:srgbClr val="C00000"/>
                </a:solidFill>
              </a:rPr>
              <a:t>código </a:t>
            </a:r>
            <a:r>
              <a:rPr lang="pt-BR" sz="2400" dirty="0" err="1">
                <a:solidFill>
                  <a:srgbClr val="C00000"/>
                </a:solidFill>
              </a:rPr>
              <a:t>JavaScript</a:t>
            </a:r>
            <a:r>
              <a:rPr lang="pt-BR" sz="2400" dirty="0">
                <a:solidFill>
                  <a:srgbClr val="C00000"/>
                </a:solidFill>
              </a:rPr>
              <a:t> </a:t>
            </a:r>
            <a:r>
              <a:rPr lang="pt-BR" sz="2400" dirty="0"/>
              <a:t>com o </a:t>
            </a:r>
            <a:r>
              <a:rPr lang="pt-BR" sz="2400" dirty="0">
                <a:solidFill>
                  <a:srgbClr val="C00000"/>
                </a:solidFill>
              </a:rPr>
              <a:t>código nativo do sistema operacional (iOS/Android).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Assim, o </a:t>
            </a:r>
            <a:r>
              <a:rPr lang="pt-BR" sz="2400" dirty="0" err="1"/>
              <a:t>React</a:t>
            </a:r>
            <a:r>
              <a:rPr lang="pt-BR" sz="2400" dirty="0"/>
              <a:t> </a:t>
            </a:r>
            <a:r>
              <a:rPr lang="pt-BR" sz="2400" dirty="0" err="1"/>
              <a:t>Native</a:t>
            </a:r>
            <a:r>
              <a:rPr lang="pt-BR" sz="2400" dirty="0"/>
              <a:t> </a:t>
            </a:r>
            <a:r>
              <a:rPr lang="pt-BR" sz="2400" dirty="0">
                <a:solidFill>
                  <a:srgbClr val="C00000"/>
                </a:solidFill>
              </a:rPr>
              <a:t>permite que o desenvolvedor escreva lógica e interface </a:t>
            </a:r>
            <a:r>
              <a:rPr lang="pt-BR" sz="2400" dirty="0"/>
              <a:t>em </a:t>
            </a:r>
            <a:r>
              <a:rPr lang="pt-BR" sz="2400" dirty="0">
                <a:solidFill>
                  <a:srgbClr val="C00000"/>
                </a:solidFill>
              </a:rPr>
              <a:t>Javascript</a:t>
            </a:r>
            <a:r>
              <a:rPr lang="pt-BR" sz="2400" dirty="0"/>
              <a:t>, mas ainda tenha acesso a funcionalidades nativas.</a:t>
            </a:r>
          </a:p>
          <a:p>
            <a:pPr marL="0" indent="0">
              <a:buNone/>
            </a:pPr>
            <a:r>
              <a:rPr lang="pt-BR" sz="2400" b="1" dirty="0">
                <a:solidFill>
                  <a:srgbClr val="7030A0"/>
                </a:solidFill>
              </a:rPr>
              <a:t>Cross-</a:t>
            </a:r>
            <a:r>
              <a:rPr lang="pt-BR" sz="2400" b="1" dirty="0" err="1">
                <a:solidFill>
                  <a:srgbClr val="7030A0"/>
                </a:solidFill>
              </a:rPr>
              <a:t>platform</a:t>
            </a:r>
            <a:r>
              <a:rPr lang="pt-BR" sz="2400" b="1" dirty="0">
                <a:solidFill>
                  <a:srgbClr val="7030A0"/>
                </a:solidFill>
              </a:rPr>
              <a:t>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sz="2400" dirty="0"/>
              <a:t>Com uma </a:t>
            </a:r>
            <a:r>
              <a:rPr lang="pt-BR" sz="2400" dirty="0">
                <a:solidFill>
                  <a:srgbClr val="C00000"/>
                </a:solidFill>
              </a:rPr>
              <a:t>única base de código</a:t>
            </a:r>
            <a:r>
              <a:rPr lang="pt-BR" sz="2400" dirty="0"/>
              <a:t>, você pode criar </a:t>
            </a:r>
            <a:r>
              <a:rPr lang="pt-BR" sz="2400" dirty="0">
                <a:solidFill>
                  <a:srgbClr val="C00000"/>
                </a:solidFill>
              </a:rPr>
              <a:t>aplicativos que funcionam em várias plataformas</a:t>
            </a:r>
            <a:r>
              <a:rPr lang="pt-BR" sz="2400" dirty="0"/>
              <a:t>, com suporte a personalizações específicas para cada sistema.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6236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01D9AA-AE53-40C1-8A68-172F3A504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pt-BR" sz="4000" b="1">
                <a:solidFill>
                  <a:srgbClr val="FFFFFF"/>
                </a:solidFill>
              </a:rPr>
              <a:t>Princípios e Conceitos</a:t>
            </a:r>
            <a:endParaRPr lang="pt-BR" sz="4000">
              <a:solidFill>
                <a:srgbClr val="FFFFFF"/>
              </a:solidFill>
            </a:endParaRP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FBB0FA1-223D-4A9E-A26B-B25F53D8B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endParaRPr lang="pt-BR" sz="2000"/>
          </a:p>
          <a:p>
            <a:endParaRPr lang="pt-BR" sz="200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6C59EB3-9888-4FA2-86FE-B9F3412B71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3231" y="2230437"/>
            <a:ext cx="4135438" cy="4135438"/>
          </a:xfrm>
          <a:prstGeom prst="rect">
            <a:avLst/>
          </a:prstGeom>
        </p:spPr>
      </p:pic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F0B03325-1B83-4D45-8DB3-5DAF7787AF2B}"/>
              </a:ext>
            </a:extLst>
          </p:cNvPr>
          <p:cNvSpPr/>
          <p:nvPr/>
        </p:nvSpPr>
        <p:spPr>
          <a:xfrm>
            <a:off x="4067175" y="2609850"/>
            <a:ext cx="2286000" cy="7334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B7A157A0-6909-4726-B0DE-BA544ABDC301}"/>
              </a:ext>
            </a:extLst>
          </p:cNvPr>
          <p:cNvSpPr/>
          <p:nvPr/>
        </p:nvSpPr>
        <p:spPr>
          <a:xfrm>
            <a:off x="4067175" y="3931443"/>
            <a:ext cx="2286000" cy="73342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Seta: para a Direita 19">
            <a:extLst>
              <a:ext uri="{FF2B5EF4-FFF2-40B4-BE49-F238E27FC236}">
                <a16:creationId xmlns:a16="http://schemas.microsoft.com/office/drawing/2014/main" id="{315C224A-9EB3-4C8C-8BD9-564C82746EA9}"/>
              </a:ext>
            </a:extLst>
          </p:cNvPr>
          <p:cNvSpPr/>
          <p:nvPr/>
        </p:nvSpPr>
        <p:spPr>
          <a:xfrm>
            <a:off x="4067175" y="5235575"/>
            <a:ext cx="2286000" cy="733425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58B50422-CAA9-4EB1-9667-55F3752BF430}"/>
              </a:ext>
            </a:extLst>
          </p:cNvPr>
          <p:cNvSpPr/>
          <p:nvPr/>
        </p:nvSpPr>
        <p:spPr>
          <a:xfrm rot="18451911">
            <a:off x="244642" y="3759359"/>
            <a:ext cx="41077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Componentes</a:t>
            </a:r>
          </a:p>
        </p:txBody>
      </p:sp>
    </p:spTree>
    <p:extLst>
      <p:ext uri="{BB962C8B-B14F-4D97-AF65-F5344CB8AC3E}">
        <p14:creationId xmlns:p14="http://schemas.microsoft.com/office/powerpoint/2010/main" val="1267357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A56B1B-2DBC-4A51-BF0B-AFA5106F4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Benefícios do </a:t>
            </a:r>
            <a:r>
              <a:rPr lang="pt-BR" b="1" dirty="0" err="1"/>
              <a:t>React</a:t>
            </a:r>
            <a:r>
              <a:rPr lang="pt-BR" b="1" dirty="0"/>
              <a:t> </a:t>
            </a:r>
            <a:r>
              <a:rPr lang="pt-BR" b="1" dirty="0" err="1"/>
              <a:t>Native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CF27B9-AE3B-4866-9659-F836C405A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pt-BR" b="1" dirty="0"/>
              <a:t>Desenvolvimento mais rápido</a:t>
            </a:r>
            <a:r>
              <a:rPr lang="pt-BR" dirty="0"/>
              <a:t>: </a:t>
            </a:r>
          </a:p>
          <a:p>
            <a:pPr lvl="1"/>
            <a:r>
              <a:rPr lang="pt-BR" sz="2800" dirty="0"/>
              <a:t>O uso de código </a:t>
            </a:r>
            <a:r>
              <a:rPr lang="pt-BR" sz="2800" dirty="0">
                <a:solidFill>
                  <a:srgbClr val="0070C0"/>
                </a:solidFill>
              </a:rPr>
              <a:t>compartilhado para iOS e Android acelera </a:t>
            </a:r>
            <a:r>
              <a:rPr lang="pt-BR" sz="2800" dirty="0"/>
              <a:t>o processo de desenvolvimento.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Hot </a:t>
            </a:r>
            <a:r>
              <a:rPr lang="pt-BR" b="1" dirty="0" err="1"/>
              <a:t>Reload</a:t>
            </a:r>
            <a:r>
              <a:rPr lang="pt-BR" dirty="0"/>
              <a:t>: </a:t>
            </a:r>
          </a:p>
          <a:p>
            <a:pPr lvl="1"/>
            <a:r>
              <a:rPr lang="pt-BR" sz="2800" dirty="0">
                <a:solidFill>
                  <a:srgbClr val="0070C0"/>
                </a:solidFill>
              </a:rPr>
              <a:t>Atualizações instantâneas </a:t>
            </a:r>
            <a:r>
              <a:rPr lang="pt-BR" sz="2800" dirty="0"/>
              <a:t>no código sem precisar recompilar o app.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Comunidade e Suporte</a:t>
            </a:r>
            <a:r>
              <a:rPr lang="pt-BR" dirty="0"/>
              <a:t>: </a:t>
            </a:r>
          </a:p>
          <a:p>
            <a:pPr lvl="1"/>
            <a:r>
              <a:rPr lang="pt-BR" sz="2800" dirty="0"/>
              <a:t>Uma </a:t>
            </a:r>
            <a:r>
              <a:rPr lang="pt-BR" sz="2800" dirty="0">
                <a:solidFill>
                  <a:srgbClr val="0070C0"/>
                </a:solidFill>
              </a:rPr>
              <a:t>grande comunidade de desenvolvedores </a:t>
            </a:r>
            <a:r>
              <a:rPr lang="pt-BR" sz="2800" dirty="0"/>
              <a:t>e uma vasta gama de bibliotecas de terceiros.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6945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F7CD09-BCBD-4A25-9500-C6D4B411B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Desafios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67271C-888A-4D7C-8E99-BB261D473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46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>
                <a:solidFill>
                  <a:srgbClr val="7030A0"/>
                </a:solidFill>
              </a:rPr>
              <a:t>Performance</a:t>
            </a:r>
            <a:r>
              <a:rPr lang="pt-BR" dirty="0">
                <a:solidFill>
                  <a:srgbClr val="7030A0"/>
                </a:solidFill>
              </a:rPr>
              <a:t>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Em aplicativos complexos, pode haver perda de desempenho em relação aos aplicativos nativos tradicionais.</a:t>
            </a:r>
          </a:p>
          <a:p>
            <a:pPr marL="0" indent="0">
              <a:buNone/>
            </a:pPr>
            <a:r>
              <a:rPr lang="pt-BR" b="1" dirty="0">
                <a:solidFill>
                  <a:srgbClr val="7030A0"/>
                </a:solidFill>
              </a:rPr>
              <a:t>Dependência de código nativo: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Certas funcionalidades específicas da plataforma podem exigir escrita de módulos nativos.</a:t>
            </a:r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0559580-EC82-4F60-8740-67EEEC5D5412}"/>
              </a:ext>
            </a:extLst>
          </p:cNvPr>
          <p:cNvSpPr txBox="1"/>
          <p:nvPr/>
        </p:nvSpPr>
        <p:spPr>
          <a:xfrm>
            <a:off x="838201" y="4914900"/>
            <a:ext cx="10515600" cy="156966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400" b="1" dirty="0"/>
              <a:t>Conclusão</a:t>
            </a:r>
          </a:p>
          <a:p>
            <a:r>
              <a:rPr lang="pt-BR" sz="2400" b="1" dirty="0" err="1">
                <a:solidFill>
                  <a:srgbClr val="C00000"/>
                </a:solidFill>
              </a:rPr>
              <a:t>React</a:t>
            </a:r>
            <a:r>
              <a:rPr lang="pt-BR" sz="2400" b="1" dirty="0">
                <a:solidFill>
                  <a:srgbClr val="C00000"/>
                </a:solidFill>
              </a:rPr>
              <a:t> </a:t>
            </a:r>
            <a:r>
              <a:rPr lang="pt-BR" sz="2400" b="1" dirty="0" err="1">
                <a:solidFill>
                  <a:srgbClr val="C00000"/>
                </a:solidFill>
              </a:rPr>
              <a:t>Native</a:t>
            </a:r>
            <a:r>
              <a:rPr lang="pt-BR" sz="2400" b="1" dirty="0">
                <a:solidFill>
                  <a:srgbClr val="C00000"/>
                </a:solidFill>
              </a:rPr>
              <a:t> </a:t>
            </a:r>
            <a:r>
              <a:rPr lang="pt-BR" sz="2400" dirty="0"/>
              <a:t>é uma excelente escolha para desenvolver aplicativos móveis de forma eficiente e econômica. Ele combina a </a:t>
            </a:r>
            <a:r>
              <a:rPr lang="pt-BR" sz="2400" dirty="0">
                <a:solidFill>
                  <a:srgbClr val="C00000"/>
                </a:solidFill>
              </a:rPr>
              <a:t>simplicidade do desenvolvimento </a:t>
            </a:r>
            <a:r>
              <a:rPr lang="pt-BR" sz="2400" dirty="0"/>
              <a:t>em </a:t>
            </a:r>
            <a:r>
              <a:rPr lang="pt-BR" sz="2400" dirty="0" err="1"/>
              <a:t>JavaScript</a:t>
            </a:r>
            <a:r>
              <a:rPr lang="pt-BR" sz="2400" dirty="0"/>
              <a:t> com o </a:t>
            </a:r>
            <a:r>
              <a:rPr lang="pt-BR" sz="2400" dirty="0">
                <a:solidFill>
                  <a:srgbClr val="C00000"/>
                </a:solidFill>
              </a:rPr>
              <a:t>poder dos recursos nativos</a:t>
            </a:r>
            <a:r>
              <a:rPr lang="pt-BR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59664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React Native"/>
          <p:cNvSpPr txBox="1"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 Native</a:t>
            </a:r>
          </a:p>
        </p:txBody>
      </p:sp>
      <p:pic>
        <p:nvPicPr>
          <p:cNvPr id="1025" name="pasted-image.png" descr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396072"/>
            <a:ext cx="9144001" cy="51144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26" name="pasted-image.tiff" descr="pasted-imag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7491" y="5788589"/>
            <a:ext cx="1016093" cy="1016094"/>
          </a:xfrm>
          <a:prstGeom prst="rect">
            <a:avLst/>
          </a:prstGeom>
          <a:ln w="12700">
            <a:miter lim="400000"/>
          </a:ln>
        </p:spPr>
      </p:pic>
      <p:sp>
        <p:nvSpPr>
          <p:cNvPr id="1027" name="https://reactnative.dev/"/>
          <p:cNvSpPr txBox="1"/>
          <p:nvPr/>
        </p:nvSpPr>
        <p:spPr>
          <a:xfrm>
            <a:off x="9482098" y="5597171"/>
            <a:ext cx="1087796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800"/>
            </a:lvl1pPr>
          </a:lstStyle>
          <a:p>
            <a:r>
              <a:t>https://reactnative.dev/</a:t>
            </a:r>
          </a:p>
        </p:txBody>
      </p:sp>
    </p:spTree>
    <p:extLst>
      <p:ext uri="{BB962C8B-B14F-4D97-AF65-F5344CB8AC3E}">
        <p14:creationId xmlns:p14="http://schemas.microsoft.com/office/powerpoint/2010/main" val="277613955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DA4BC503-3803-4D31-915D-4910F22D6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pt-BR" sz="4800" dirty="0">
                <a:solidFill>
                  <a:srgbClr val="FFFFFF"/>
                </a:solidFill>
              </a:rPr>
              <a:t>Instalação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E45A0A4-4444-41F1-8228-27242E3E7E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endParaRPr lang="pt-BR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06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1226</Words>
  <Application>Microsoft Office PowerPoint</Application>
  <PresentationFormat>Widescreen</PresentationFormat>
  <Paragraphs>153</Paragraphs>
  <Slides>31</Slides>
  <Notes>0</Notes>
  <HiddenSlides>1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Helvetica Neue</vt:lpstr>
      <vt:lpstr>Helvetica Neue Medium</vt:lpstr>
      <vt:lpstr>Tema do Office</vt:lpstr>
      <vt:lpstr>REACT NATIVE</vt:lpstr>
      <vt:lpstr>Introdução </vt:lpstr>
      <vt:lpstr>O que é React Native?</vt:lpstr>
      <vt:lpstr>Princípios e Conceitos</vt:lpstr>
      <vt:lpstr>Princípios e Conceitos</vt:lpstr>
      <vt:lpstr>Benefícios do React Native</vt:lpstr>
      <vt:lpstr>Desafios</vt:lpstr>
      <vt:lpstr>React Native</vt:lpstr>
      <vt:lpstr>Instalação </vt:lpstr>
      <vt:lpstr>Instalação React Native</vt:lpstr>
      <vt:lpstr>Instalação (React Native CLI)</vt:lpstr>
      <vt:lpstr>Usando o React Native CLI</vt:lpstr>
      <vt:lpstr>Instalação (React Native EXPO)</vt:lpstr>
      <vt:lpstr>Instalação (React Native EXPO)</vt:lpstr>
      <vt:lpstr>Principais de Arquivos - React Native CLI</vt:lpstr>
      <vt:lpstr>Principais de Arquivos - React Native Expo</vt:lpstr>
      <vt:lpstr>Alguns Componentes</vt:lpstr>
      <vt:lpstr>Exemplo de Código Simples</vt:lpstr>
      <vt:lpstr>Iniciando o simulador do Android</vt:lpstr>
      <vt:lpstr>Inicie o Android Studios</vt:lpstr>
      <vt:lpstr>Inicie o Simulador</vt:lpstr>
      <vt:lpstr>Inicie o Simulador</vt:lpstr>
      <vt:lpstr>Ambiente de Programação </vt:lpstr>
      <vt:lpstr>Conhecendo o ambiente de Programação</vt:lpstr>
      <vt:lpstr>Conhecendo o ambiente de Programação</vt:lpstr>
      <vt:lpstr>Conhecendo o ambiente de Programação</vt:lpstr>
      <vt:lpstr>Conhecendo o ambiente de Programação</vt:lpstr>
      <vt:lpstr>Conhecendo o ambiente de Programação</vt:lpstr>
      <vt:lpstr>Conhecendo o ambiente de Programação</vt:lpstr>
      <vt:lpstr>Prog Disp Móveis</vt:lpstr>
      <vt:lpstr>Conhecendo o ambiente de Programação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REACTIVE NATIVE</dc:title>
  <dc:creator>Roberto Harkovsky da Cunha</dc:creator>
  <cp:lastModifiedBy>ROBERTO HARKOVSKY DA CUNHA</cp:lastModifiedBy>
  <cp:revision>5</cp:revision>
  <dcterms:created xsi:type="dcterms:W3CDTF">2024-09-13T15:24:49Z</dcterms:created>
  <dcterms:modified xsi:type="dcterms:W3CDTF">2025-04-10T22:31:01Z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2deaceb-9851-4663-bccf-596767454be3_Enabled">
    <vt:lpwstr>true</vt:lpwstr>
  </property>
  <property fmtid="{D5CDD505-2E9C-101B-9397-08002B2CF9AE}" pid="3" name="MSIP_Label_22deaceb-9851-4663-bccf-596767454be3_SetDate">
    <vt:lpwstr>2024-09-13T15:33:16Z</vt:lpwstr>
  </property>
  <property fmtid="{D5CDD505-2E9C-101B-9397-08002B2CF9AE}" pid="4" name="MSIP_Label_22deaceb-9851-4663-bccf-596767454be3_Method">
    <vt:lpwstr>Standard</vt:lpwstr>
  </property>
  <property fmtid="{D5CDD505-2E9C-101B-9397-08002B2CF9AE}" pid="5" name="MSIP_Label_22deaceb-9851-4663-bccf-596767454be3_Name">
    <vt:lpwstr>22deaceb-9851-4663-bccf-596767454be3</vt:lpwstr>
  </property>
  <property fmtid="{D5CDD505-2E9C-101B-9397-08002B2CF9AE}" pid="6" name="MSIP_Label_22deaceb-9851-4663-bccf-596767454be3_SiteId">
    <vt:lpwstr>809f94a6-0477-4390-b86e-eab14c5493a7</vt:lpwstr>
  </property>
  <property fmtid="{D5CDD505-2E9C-101B-9397-08002B2CF9AE}" pid="7" name="MSIP_Label_22deaceb-9851-4663-bccf-596767454be3_ActionId">
    <vt:lpwstr>8c60086a-8bc8-4c30-aabd-2750a94611ba</vt:lpwstr>
  </property>
  <property fmtid="{D5CDD505-2E9C-101B-9397-08002B2CF9AE}" pid="8" name="MSIP_Label_22deaceb-9851-4663-bccf-596767454be3_ContentBits">
    <vt:lpwstr>2</vt:lpwstr>
  </property>
</Properties>
</file>

<file path=docProps/thumbnail.jpeg>
</file>